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53" r:id="rId3"/>
  </p:sldMasterIdLst>
  <p:notesMasterIdLst>
    <p:notesMasterId r:id="rId24"/>
  </p:notesMasterIdLst>
  <p:sldIdLst>
    <p:sldId id="668" r:id="rId4"/>
    <p:sldId id="353" r:id="rId5"/>
    <p:sldId id="667" r:id="rId6"/>
    <p:sldId id="669" r:id="rId7"/>
    <p:sldId id="477" r:id="rId8"/>
    <p:sldId id="479" r:id="rId9"/>
    <p:sldId id="480" r:id="rId10"/>
    <p:sldId id="484" r:id="rId11"/>
    <p:sldId id="304" r:id="rId12"/>
    <p:sldId id="364" r:id="rId13"/>
    <p:sldId id="256" r:id="rId14"/>
    <p:sldId id="273" r:id="rId15"/>
    <p:sldId id="299" r:id="rId16"/>
    <p:sldId id="274" r:id="rId17"/>
    <p:sldId id="276" r:id="rId18"/>
    <p:sldId id="303" r:id="rId19"/>
    <p:sldId id="264" r:id="rId20"/>
    <p:sldId id="302" r:id="rId21"/>
    <p:sldId id="262" r:id="rId22"/>
    <p:sldId id="485" r:id="rId23"/>
  </p:sldIdLst>
  <p:sldSz cx="9144000" cy="5143500" type="screen16x9"/>
  <p:notesSz cx="6797675" cy="987266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E41C"/>
    <a:srgbClr val="C9D52B"/>
    <a:srgbClr val="4F2C11"/>
    <a:srgbClr val="57A7BD"/>
    <a:srgbClr val="69B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16" autoAdjust="0"/>
    <p:restoredTop sz="91384" autoAdjust="0"/>
  </p:normalViewPr>
  <p:slideViewPr>
    <p:cSldViewPr>
      <p:cViewPr varScale="1">
        <p:scale>
          <a:sx n="138" d="100"/>
          <a:sy n="138" d="100"/>
        </p:scale>
        <p:origin x="32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ef Cohen MD." userId="c9f1337ff5300124" providerId="LiveId" clId="{D06552E5-72BD-4007-9ED4-A40A0F0668C4}"/>
    <pc:docChg chg="modSld">
      <pc:chgData name="Josef Cohen MD." userId="c9f1337ff5300124" providerId="LiveId" clId="{D06552E5-72BD-4007-9ED4-A40A0F0668C4}" dt="2021-10-25T18:10:27.454" v="7" actId="1076"/>
      <pc:docMkLst>
        <pc:docMk/>
      </pc:docMkLst>
      <pc:sldChg chg="modSp mod">
        <pc:chgData name="Josef Cohen MD." userId="c9f1337ff5300124" providerId="LiveId" clId="{D06552E5-72BD-4007-9ED4-A40A0F0668C4}" dt="2021-10-25T18:10:27.454" v="7" actId="1076"/>
        <pc:sldMkLst>
          <pc:docMk/>
          <pc:sldMk cId="1987304140" sldId="668"/>
        </pc:sldMkLst>
        <pc:spChg chg="mod">
          <ac:chgData name="Josef Cohen MD." userId="c9f1337ff5300124" providerId="LiveId" clId="{D06552E5-72BD-4007-9ED4-A40A0F0668C4}" dt="2021-10-25T18:10:27.454" v="7" actId="1076"/>
          <ac:spMkLst>
            <pc:docMk/>
            <pc:sldMk cId="1987304140" sldId="668"/>
            <ac:spMk id="2" creationId="{00000000-0000-0000-0000-000000000000}"/>
          </ac:spMkLst>
        </pc:spChg>
        <pc:spChg chg="mod">
          <ac:chgData name="Josef Cohen MD." userId="c9f1337ff5300124" providerId="LiveId" clId="{D06552E5-72BD-4007-9ED4-A40A0F0668C4}" dt="2021-10-25T18:10:04.104" v="5" actId="20577"/>
          <ac:spMkLst>
            <pc:docMk/>
            <pc:sldMk cId="1987304140" sldId="668"/>
            <ac:spMk id="3" creationId="{D5315703-DBA3-4806-9271-08BB5E1E9186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image" Target="../media/image4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image" Target="../media/image41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C319B0-8964-461F-BBC4-3D5B489CB50D}" type="doc">
      <dgm:prSet loTypeId="urn:microsoft.com/office/officeart/2009/3/layout/RandomtoResultProcess" loCatId="process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pPr rtl="1"/>
          <a:endParaRPr lang="he-IL"/>
        </a:p>
      </dgm:t>
    </dgm:pt>
    <dgm:pt modelId="{C8B7861D-AC6B-46F9-B4F4-1B5DC0CC63A2}">
      <dgm:prSet phldrT="[טקסט]"/>
      <dgm:spPr/>
      <dgm:t>
        <a:bodyPr/>
        <a:lstStyle/>
        <a:p>
          <a:pPr rtl="1"/>
          <a:r>
            <a:rPr lang="he-IL" b="1" cap="none" spc="0"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המשימה</a:t>
          </a:r>
          <a:endParaRPr lang="he-IL" b="1" cap="none" spc="0" dirty="0"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dgm:t>
    </dgm:pt>
    <dgm:pt modelId="{3601D0DC-D99B-4D0A-93C0-38C12F599E4A}" type="parTrans" cxnId="{BB851D36-C556-4DC5-8C17-D0245F80BE9A}">
      <dgm:prSet/>
      <dgm:spPr/>
      <dgm:t>
        <a:bodyPr/>
        <a:lstStyle/>
        <a:p>
          <a:pPr rtl="1"/>
          <a:endParaRPr lang="he-IL"/>
        </a:p>
      </dgm:t>
    </dgm:pt>
    <dgm:pt modelId="{DB42F3AF-85C3-4D69-9B75-03D38C948451}" type="sibTrans" cxnId="{BB851D36-C556-4DC5-8C17-D0245F80BE9A}">
      <dgm:prSet/>
      <dgm:spPr/>
      <dgm:t>
        <a:bodyPr/>
        <a:lstStyle/>
        <a:p>
          <a:pPr rtl="1"/>
          <a:endParaRPr lang="he-IL"/>
        </a:p>
      </dgm:t>
    </dgm:pt>
    <dgm:pt modelId="{9226F2E0-DBE5-485F-BABC-0C0F9B32290F}">
      <dgm:prSet phldrT="[טקסט]"/>
      <dgm:spPr/>
      <dgm:t>
        <a:bodyPr/>
        <a:lstStyle/>
        <a:p>
          <a:pPr rtl="1"/>
          <a:r>
            <a:rPr lang="he-IL" b="1" dirty="0"/>
            <a:t>להקים</a:t>
          </a:r>
        </a:p>
        <a:p>
          <a:pPr rtl="1"/>
          <a:r>
            <a:rPr lang="he-IL" b="1" dirty="0"/>
            <a:t>עמותה</a:t>
          </a:r>
        </a:p>
      </dgm:t>
    </dgm:pt>
    <dgm:pt modelId="{E273FD17-98EF-42FF-B77E-222AB9F6A722}" type="sibTrans" cxnId="{5FCD4687-7B5E-4979-A36C-CF14128E47FA}">
      <dgm:prSet/>
      <dgm:spPr/>
      <dgm:t>
        <a:bodyPr/>
        <a:lstStyle/>
        <a:p>
          <a:pPr rtl="1"/>
          <a:endParaRPr lang="he-IL"/>
        </a:p>
      </dgm:t>
    </dgm:pt>
    <dgm:pt modelId="{A2FB5F4F-8080-434E-920B-66CCDB433689}" type="parTrans" cxnId="{5FCD4687-7B5E-4979-A36C-CF14128E47FA}">
      <dgm:prSet/>
      <dgm:spPr/>
      <dgm:t>
        <a:bodyPr/>
        <a:lstStyle/>
        <a:p>
          <a:pPr rtl="1"/>
          <a:endParaRPr lang="he-IL"/>
        </a:p>
      </dgm:t>
    </dgm:pt>
    <dgm:pt modelId="{7F58C222-EA2B-4EBB-9701-9C25D662B5AA}" type="pres">
      <dgm:prSet presAssocID="{DEC319B0-8964-461F-BBC4-3D5B489CB50D}" presName="Name0" presStyleCnt="0">
        <dgm:presLayoutVars>
          <dgm:dir/>
          <dgm:animOne val="branch"/>
          <dgm:animLvl val="lvl"/>
        </dgm:presLayoutVars>
      </dgm:prSet>
      <dgm:spPr/>
    </dgm:pt>
    <dgm:pt modelId="{EFF5BC7C-BF30-435C-A9DD-E2D33AAE40E2}" type="pres">
      <dgm:prSet presAssocID="{C8B7861D-AC6B-46F9-B4F4-1B5DC0CC63A2}" presName="chaos" presStyleCnt="0"/>
      <dgm:spPr/>
    </dgm:pt>
    <dgm:pt modelId="{AC755A47-97E7-4D33-977F-257D14D84080}" type="pres">
      <dgm:prSet presAssocID="{C8B7861D-AC6B-46F9-B4F4-1B5DC0CC63A2}" presName="parTx1" presStyleLbl="revTx" presStyleIdx="0" presStyleCnt="1"/>
      <dgm:spPr/>
    </dgm:pt>
    <dgm:pt modelId="{169E0F40-DFF6-4D31-9652-8E5E3EDA62E5}" type="pres">
      <dgm:prSet presAssocID="{C8B7861D-AC6B-46F9-B4F4-1B5DC0CC63A2}" presName="c1" presStyleLbl="node1" presStyleIdx="0" presStyleCnt="19"/>
      <dgm:spPr/>
    </dgm:pt>
    <dgm:pt modelId="{BB809E6B-D160-4441-A8A6-B56E018620EC}" type="pres">
      <dgm:prSet presAssocID="{C8B7861D-AC6B-46F9-B4F4-1B5DC0CC63A2}" presName="c2" presStyleLbl="node1" presStyleIdx="1" presStyleCnt="19"/>
      <dgm:spPr/>
    </dgm:pt>
    <dgm:pt modelId="{AEDD7F2A-C580-4329-A7D5-95F98B499428}" type="pres">
      <dgm:prSet presAssocID="{C8B7861D-AC6B-46F9-B4F4-1B5DC0CC63A2}" presName="c3" presStyleLbl="node1" presStyleIdx="2" presStyleCnt="19"/>
      <dgm:spPr/>
    </dgm:pt>
    <dgm:pt modelId="{B13BA1A9-7638-4523-87F9-D8C7259F91A4}" type="pres">
      <dgm:prSet presAssocID="{C8B7861D-AC6B-46F9-B4F4-1B5DC0CC63A2}" presName="c4" presStyleLbl="node1" presStyleIdx="3" presStyleCnt="19"/>
      <dgm:spPr/>
    </dgm:pt>
    <dgm:pt modelId="{C648B55F-F934-4DB8-9349-6EED5520EF04}" type="pres">
      <dgm:prSet presAssocID="{C8B7861D-AC6B-46F9-B4F4-1B5DC0CC63A2}" presName="c5" presStyleLbl="node1" presStyleIdx="4" presStyleCnt="19"/>
      <dgm:spPr/>
    </dgm:pt>
    <dgm:pt modelId="{945AAF28-6CF1-4C3A-BC86-0C7A77146C92}" type="pres">
      <dgm:prSet presAssocID="{C8B7861D-AC6B-46F9-B4F4-1B5DC0CC63A2}" presName="c6" presStyleLbl="node1" presStyleIdx="5" presStyleCnt="19"/>
      <dgm:spPr/>
    </dgm:pt>
    <dgm:pt modelId="{2844FAD0-8879-4E56-B646-C0DE34AB15B3}" type="pres">
      <dgm:prSet presAssocID="{C8B7861D-AC6B-46F9-B4F4-1B5DC0CC63A2}" presName="c7" presStyleLbl="node1" presStyleIdx="6" presStyleCnt="19"/>
      <dgm:spPr/>
    </dgm:pt>
    <dgm:pt modelId="{3B97FD52-7EC7-4DD4-B407-42770FB3FDCF}" type="pres">
      <dgm:prSet presAssocID="{C8B7861D-AC6B-46F9-B4F4-1B5DC0CC63A2}" presName="c8" presStyleLbl="node1" presStyleIdx="7" presStyleCnt="19"/>
      <dgm:spPr/>
    </dgm:pt>
    <dgm:pt modelId="{2350691F-B3F7-43B7-BA68-09E6F3431820}" type="pres">
      <dgm:prSet presAssocID="{C8B7861D-AC6B-46F9-B4F4-1B5DC0CC63A2}" presName="c9" presStyleLbl="node1" presStyleIdx="8" presStyleCnt="19"/>
      <dgm:spPr/>
    </dgm:pt>
    <dgm:pt modelId="{08EAC2CF-ADC9-4855-97BD-3FE013F7AA3F}" type="pres">
      <dgm:prSet presAssocID="{C8B7861D-AC6B-46F9-B4F4-1B5DC0CC63A2}" presName="c10" presStyleLbl="node1" presStyleIdx="9" presStyleCnt="19"/>
      <dgm:spPr/>
    </dgm:pt>
    <dgm:pt modelId="{EE07AA9B-3262-4EF6-B3E9-0D6566E483D2}" type="pres">
      <dgm:prSet presAssocID="{C8B7861D-AC6B-46F9-B4F4-1B5DC0CC63A2}" presName="c11" presStyleLbl="node1" presStyleIdx="10" presStyleCnt="19"/>
      <dgm:spPr/>
    </dgm:pt>
    <dgm:pt modelId="{C0BAE935-F471-4700-AA35-6F586EC53990}" type="pres">
      <dgm:prSet presAssocID="{C8B7861D-AC6B-46F9-B4F4-1B5DC0CC63A2}" presName="c12" presStyleLbl="node1" presStyleIdx="11" presStyleCnt="19"/>
      <dgm:spPr/>
    </dgm:pt>
    <dgm:pt modelId="{0E12F0A7-44E6-4C83-A925-530F4E5DC9F6}" type="pres">
      <dgm:prSet presAssocID="{C8B7861D-AC6B-46F9-B4F4-1B5DC0CC63A2}" presName="c13" presStyleLbl="node1" presStyleIdx="12" presStyleCnt="19"/>
      <dgm:spPr/>
    </dgm:pt>
    <dgm:pt modelId="{3B4F04C7-EED9-4AB6-A3B9-9EF010C91195}" type="pres">
      <dgm:prSet presAssocID="{C8B7861D-AC6B-46F9-B4F4-1B5DC0CC63A2}" presName="c14" presStyleLbl="node1" presStyleIdx="13" presStyleCnt="19"/>
      <dgm:spPr/>
    </dgm:pt>
    <dgm:pt modelId="{9D8D38D7-979E-4E07-9EA3-C468C76EFAE9}" type="pres">
      <dgm:prSet presAssocID="{C8B7861D-AC6B-46F9-B4F4-1B5DC0CC63A2}" presName="c15" presStyleLbl="node1" presStyleIdx="14" presStyleCnt="19"/>
      <dgm:spPr/>
    </dgm:pt>
    <dgm:pt modelId="{C732B93B-115F-471F-A870-9100C5E4B66A}" type="pres">
      <dgm:prSet presAssocID="{C8B7861D-AC6B-46F9-B4F4-1B5DC0CC63A2}" presName="c16" presStyleLbl="node1" presStyleIdx="15" presStyleCnt="19"/>
      <dgm:spPr/>
    </dgm:pt>
    <dgm:pt modelId="{418C96CA-1D9F-43A0-B1A6-8ADEA505B23E}" type="pres">
      <dgm:prSet presAssocID="{C8B7861D-AC6B-46F9-B4F4-1B5DC0CC63A2}" presName="c17" presStyleLbl="node1" presStyleIdx="16" presStyleCnt="19"/>
      <dgm:spPr/>
    </dgm:pt>
    <dgm:pt modelId="{03424E4B-1CC3-4555-BFF9-48C8D5DC8FEB}" type="pres">
      <dgm:prSet presAssocID="{C8B7861D-AC6B-46F9-B4F4-1B5DC0CC63A2}" presName="c18" presStyleLbl="node1" presStyleIdx="17" presStyleCnt="19"/>
      <dgm:spPr/>
    </dgm:pt>
    <dgm:pt modelId="{CB89D98D-CACF-420C-A6D2-A0250C7DBAEF}" type="pres">
      <dgm:prSet presAssocID="{DB42F3AF-85C3-4D69-9B75-03D38C948451}" presName="chevronComposite1" presStyleCnt="0"/>
      <dgm:spPr/>
    </dgm:pt>
    <dgm:pt modelId="{08191DF9-143D-410C-B4AB-EC0CA41C3D75}" type="pres">
      <dgm:prSet presAssocID="{DB42F3AF-85C3-4D69-9B75-03D38C948451}" presName="chevron1" presStyleLbl="sibTrans2D1" presStyleIdx="0" presStyleCnt="2"/>
      <dgm:spPr/>
    </dgm:pt>
    <dgm:pt modelId="{5E065091-FA76-412B-B1D6-06D2D5AD1CC6}" type="pres">
      <dgm:prSet presAssocID="{DB42F3AF-85C3-4D69-9B75-03D38C948451}" presName="spChevron1" presStyleCnt="0"/>
      <dgm:spPr/>
    </dgm:pt>
    <dgm:pt modelId="{87B67252-0498-470D-9799-4F5FB5574AEE}" type="pres">
      <dgm:prSet presAssocID="{DB42F3AF-85C3-4D69-9B75-03D38C948451}" presName="overlap" presStyleCnt="0"/>
      <dgm:spPr/>
    </dgm:pt>
    <dgm:pt modelId="{51479180-9C58-48D8-A3A5-6A7CA5013CC5}" type="pres">
      <dgm:prSet presAssocID="{DB42F3AF-85C3-4D69-9B75-03D38C948451}" presName="chevronComposite2" presStyleCnt="0"/>
      <dgm:spPr/>
    </dgm:pt>
    <dgm:pt modelId="{6A8ED62C-5520-4003-AD21-9C288B4F646D}" type="pres">
      <dgm:prSet presAssocID="{DB42F3AF-85C3-4D69-9B75-03D38C948451}" presName="chevron2" presStyleLbl="sibTrans2D1" presStyleIdx="1" presStyleCnt="2"/>
      <dgm:spPr/>
    </dgm:pt>
    <dgm:pt modelId="{5542D34B-276A-4AC6-905D-D7720CE0A9BF}" type="pres">
      <dgm:prSet presAssocID="{DB42F3AF-85C3-4D69-9B75-03D38C948451}" presName="spChevron2" presStyleCnt="0"/>
      <dgm:spPr/>
    </dgm:pt>
    <dgm:pt modelId="{74E05930-D90B-4FA4-B7E2-C98032476104}" type="pres">
      <dgm:prSet presAssocID="{9226F2E0-DBE5-485F-BABC-0C0F9B32290F}" presName="last" presStyleCnt="0"/>
      <dgm:spPr/>
    </dgm:pt>
    <dgm:pt modelId="{126F26F5-A503-482C-B933-A29865316CC7}" type="pres">
      <dgm:prSet presAssocID="{9226F2E0-DBE5-485F-BABC-0C0F9B32290F}" presName="circleTx" presStyleLbl="node1" presStyleIdx="18" presStyleCnt="19"/>
      <dgm:spPr/>
    </dgm:pt>
    <dgm:pt modelId="{FE565CB5-F228-4425-84B5-1BBE4FF4ABCE}" type="pres">
      <dgm:prSet presAssocID="{9226F2E0-DBE5-485F-BABC-0C0F9B32290F}" presName="spN" presStyleCnt="0"/>
      <dgm:spPr/>
    </dgm:pt>
  </dgm:ptLst>
  <dgm:cxnLst>
    <dgm:cxn modelId="{BB851D36-C556-4DC5-8C17-D0245F80BE9A}" srcId="{DEC319B0-8964-461F-BBC4-3D5B489CB50D}" destId="{C8B7861D-AC6B-46F9-B4F4-1B5DC0CC63A2}" srcOrd="0" destOrd="0" parTransId="{3601D0DC-D99B-4D0A-93C0-38C12F599E4A}" sibTransId="{DB42F3AF-85C3-4D69-9B75-03D38C948451}"/>
    <dgm:cxn modelId="{5FCD4687-7B5E-4979-A36C-CF14128E47FA}" srcId="{DEC319B0-8964-461F-BBC4-3D5B489CB50D}" destId="{9226F2E0-DBE5-485F-BABC-0C0F9B32290F}" srcOrd="1" destOrd="0" parTransId="{A2FB5F4F-8080-434E-920B-66CCDB433689}" sibTransId="{E273FD17-98EF-42FF-B77E-222AB9F6A722}"/>
    <dgm:cxn modelId="{69AF0FB1-8109-40FB-8202-BF88F82799D4}" type="presOf" srcId="{DEC319B0-8964-461F-BBC4-3D5B489CB50D}" destId="{7F58C222-EA2B-4EBB-9701-9C25D662B5AA}" srcOrd="0" destOrd="0" presId="urn:microsoft.com/office/officeart/2009/3/layout/RandomtoResultProcess"/>
    <dgm:cxn modelId="{EB620EB7-0ADB-490B-9310-DAFAE7CE0761}" type="presOf" srcId="{9226F2E0-DBE5-485F-BABC-0C0F9B32290F}" destId="{126F26F5-A503-482C-B933-A29865316CC7}" srcOrd="0" destOrd="0" presId="urn:microsoft.com/office/officeart/2009/3/layout/RandomtoResultProcess"/>
    <dgm:cxn modelId="{9604EADA-E048-4B7F-A135-4ABD49EAC2C3}" type="presOf" srcId="{C8B7861D-AC6B-46F9-B4F4-1B5DC0CC63A2}" destId="{AC755A47-97E7-4D33-977F-257D14D84080}" srcOrd="0" destOrd="0" presId="urn:microsoft.com/office/officeart/2009/3/layout/RandomtoResultProcess"/>
    <dgm:cxn modelId="{9271EA16-FEAD-41BD-8275-474189677F89}" type="presParOf" srcId="{7F58C222-EA2B-4EBB-9701-9C25D662B5AA}" destId="{EFF5BC7C-BF30-435C-A9DD-E2D33AAE40E2}" srcOrd="0" destOrd="0" presId="urn:microsoft.com/office/officeart/2009/3/layout/RandomtoResultProcess"/>
    <dgm:cxn modelId="{BD2D2D3C-B7D4-4AE7-964B-3119D91B488C}" type="presParOf" srcId="{EFF5BC7C-BF30-435C-A9DD-E2D33AAE40E2}" destId="{AC755A47-97E7-4D33-977F-257D14D84080}" srcOrd="0" destOrd="0" presId="urn:microsoft.com/office/officeart/2009/3/layout/RandomtoResultProcess"/>
    <dgm:cxn modelId="{AA6DD720-E23A-4CC6-AC08-8B8958AB01D3}" type="presParOf" srcId="{EFF5BC7C-BF30-435C-A9DD-E2D33AAE40E2}" destId="{169E0F40-DFF6-4D31-9652-8E5E3EDA62E5}" srcOrd="1" destOrd="0" presId="urn:microsoft.com/office/officeart/2009/3/layout/RandomtoResultProcess"/>
    <dgm:cxn modelId="{3D5B58DB-70EA-41EB-B172-8B3AC6179ACE}" type="presParOf" srcId="{EFF5BC7C-BF30-435C-A9DD-E2D33AAE40E2}" destId="{BB809E6B-D160-4441-A8A6-B56E018620EC}" srcOrd="2" destOrd="0" presId="urn:microsoft.com/office/officeart/2009/3/layout/RandomtoResultProcess"/>
    <dgm:cxn modelId="{D6E156CB-0979-44A9-BCA3-885883229CE8}" type="presParOf" srcId="{EFF5BC7C-BF30-435C-A9DD-E2D33AAE40E2}" destId="{AEDD7F2A-C580-4329-A7D5-95F98B499428}" srcOrd="3" destOrd="0" presId="urn:microsoft.com/office/officeart/2009/3/layout/RandomtoResultProcess"/>
    <dgm:cxn modelId="{C2DDFA57-60C2-41DF-93C3-19D9699EF797}" type="presParOf" srcId="{EFF5BC7C-BF30-435C-A9DD-E2D33AAE40E2}" destId="{B13BA1A9-7638-4523-87F9-D8C7259F91A4}" srcOrd="4" destOrd="0" presId="urn:microsoft.com/office/officeart/2009/3/layout/RandomtoResultProcess"/>
    <dgm:cxn modelId="{24768E22-A37E-4306-A0FF-F5CBA97DD63E}" type="presParOf" srcId="{EFF5BC7C-BF30-435C-A9DD-E2D33AAE40E2}" destId="{C648B55F-F934-4DB8-9349-6EED5520EF04}" srcOrd="5" destOrd="0" presId="urn:microsoft.com/office/officeart/2009/3/layout/RandomtoResultProcess"/>
    <dgm:cxn modelId="{6C1B9707-67A7-4260-ADDA-D6199131E577}" type="presParOf" srcId="{EFF5BC7C-BF30-435C-A9DD-E2D33AAE40E2}" destId="{945AAF28-6CF1-4C3A-BC86-0C7A77146C92}" srcOrd="6" destOrd="0" presId="urn:microsoft.com/office/officeart/2009/3/layout/RandomtoResultProcess"/>
    <dgm:cxn modelId="{775944E9-4BCB-4F91-9493-C818FE439636}" type="presParOf" srcId="{EFF5BC7C-BF30-435C-A9DD-E2D33AAE40E2}" destId="{2844FAD0-8879-4E56-B646-C0DE34AB15B3}" srcOrd="7" destOrd="0" presId="urn:microsoft.com/office/officeart/2009/3/layout/RandomtoResultProcess"/>
    <dgm:cxn modelId="{CDE58ABA-9F4C-4E22-A404-45AE49322895}" type="presParOf" srcId="{EFF5BC7C-BF30-435C-A9DD-E2D33AAE40E2}" destId="{3B97FD52-7EC7-4DD4-B407-42770FB3FDCF}" srcOrd="8" destOrd="0" presId="urn:microsoft.com/office/officeart/2009/3/layout/RandomtoResultProcess"/>
    <dgm:cxn modelId="{99BD457C-A4F7-4914-ADCF-D3814F556A09}" type="presParOf" srcId="{EFF5BC7C-BF30-435C-A9DD-E2D33AAE40E2}" destId="{2350691F-B3F7-43B7-BA68-09E6F3431820}" srcOrd="9" destOrd="0" presId="urn:microsoft.com/office/officeart/2009/3/layout/RandomtoResultProcess"/>
    <dgm:cxn modelId="{586B3D93-9D54-4CAC-B44B-02CED10514A9}" type="presParOf" srcId="{EFF5BC7C-BF30-435C-A9DD-E2D33AAE40E2}" destId="{08EAC2CF-ADC9-4855-97BD-3FE013F7AA3F}" srcOrd="10" destOrd="0" presId="urn:microsoft.com/office/officeart/2009/3/layout/RandomtoResultProcess"/>
    <dgm:cxn modelId="{0A9A37E9-4736-4866-91B1-8EF5BF89B805}" type="presParOf" srcId="{EFF5BC7C-BF30-435C-A9DD-E2D33AAE40E2}" destId="{EE07AA9B-3262-4EF6-B3E9-0D6566E483D2}" srcOrd="11" destOrd="0" presId="urn:microsoft.com/office/officeart/2009/3/layout/RandomtoResultProcess"/>
    <dgm:cxn modelId="{F4D15D71-F447-45F0-B508-5451DFB6A48C}" type="presParOf" srcId="{EFF5BC7C-BF30-435C-A9DD-E2D33AAE40E2}" destId="{C0BAE935-F471-4700-AA35-6F586EC53990}" srcOrd="12" destOrd="0" presId="urn:microsoft.com/office/officeart/2009/3/layout/RandomtoResultProcess"/>
    <dgm:cxn modelId="{2C2FE778-9F43-4DC6-852B-B48ABFE161BD}" type="presParOf" srcId="{EFF5BC7C-BF30-435C-A9DD-E2D33AAE40E2}" destId="{0E12F0A7-44E6-4C83-A925-530F4E5DC9F6}" srcOrd="13" destOrd="0" presId="urn:microsoft.com/office/officeart/2009/3/layout/RandomtoResultProcess"/>
    <dgm:cxn modelId="{A695D922-CE93-467D-9EA3-22E8C4ADE508}" type="presParOf" srcId="{EFF5BC7C-BF30-435C-A9DD-E2D33AAE40E2}" destId="{3B4F04C7-EED9-4AB6-A3B9-9EF010C91195}" srcOrd="14" destOrd="0" presId="urn:microsoft.com/office/officeart/2009/3/layout/RandomtoResultProcess"/>
    <dgm:cxn modelId="{B86B9E94-84A5-42AF-A01F-C7B4D5A40196}" type="presParOf" srcId="{EFF5BC7C-BF30-435C-A9DD-E2D33AAE40E2}" destId="{9D8D38D7-979E-4E07-9EA3-C468C76EFAE9}" srcOrd="15" destOrd="0" presId="urn:microsoft.com/office/officeart/2009/3/layout/RandomtoResultProcess"/>
    <dgm:cxn modelId="{A32FD9F4-C7BE-409F-A39D-6FC1BEBC6F54}" type="presParOf" srcId="{EFF5BC7C-BF30-435C-A9DD-E2D33AAE40E2}" destId="{C732B93B-115F-471F-A870-9100C5E4B66A}" srcOrd="16" destOrd="0" presId="urn:microsoft.com/office/officeart/2009/3/layout/RandomtoResultProcess"/>
    <dgm:cxn modelId="{0C260498-9165-408C-B451-63AC1F8390A5}" type="presParOf" srcId="{EFF5BC7C-BF30-435C-A9DD-E2D33AAE40E2}" destId="{418C96CA-1D9F-43A0-B1A6-8ADEA505B23E}" srcOrd="17" destOrd="0" presId="urn:microsoft.com/office/officeart/2009/3/layout/RandomtoResultProcess"/>
    <dgm:cxn modelId="{AB4FC55D-1D80-40CC-8CC2-3F2D90845F1C}" type="presParOf" srcId="{EFF5BC7C-BF30-435C-A9DD-E2D33AAE40E2}" destId="{03424E4B-1CC3-4555-BFF9-48C8D5DC8FEB}" srcOrd="18" destOrd="0" presId="urn:microsoft.com/office/officeart/2009/3/layout/RandomtoResultProcess"/>
    <dgm:cxn modelId="{C7FE591C-3C60-4594-AC40-F7F04324DEFB}" type="presParOf" srcId="{7F58C222-EA2B-4EBB-9701-9C25D662B5AA}" destId="{CB89D98D-CACF-420C-A6D2-A0250C7DBAEF}" srcOrd="1" destOrd="0" presId="urn:microsoft.com/office/officeart/2009/3/layout/RandomtoResultProcess"/>
    <dgm:cxn modelId="{79180C1D-9A37-4BE1-A86F-BF61FCE4D893}" type="presParOf" srcId="{CB89D98D-CACF-420C-A6D2-A0250C7DBAEF}" destId="{08191DF9-143D-410C-B4AB-EC0CA41C3D75}" srcOrd="0" destOrd="0" presId="urn:microsoft.com/office/officeart/2009/3/layout/RandomtoResultProcess"/>
    <dgm:cxn modelId="{4D3C5FA1-B1C2-4B74-B49D-E41EB1F4079C}" type="presParOf" srcId="{CB89D98D-CACF-420C-A6D2-A0250C7DBAEF}" destId="{5E065091-FA76-412B-B1D6-06D2D5AD1CC6}" srcOrd="1" destOrd="0" presId="urn:microsoft.com/office/officeart/2009/3/layout/RandomtoResultProcess"/>
    <dgm:cxn modelId="{306F6C2F-8F7A-413D-ACE9-035D6EC59EAB}" type="presParOf" srcId="{7F58C222-EA2B-4EBB-9701-9C25D662B5AA}" destId="{87B67252-0498-470D-9799-4F5FB5574AEE}" srcOrd="2" destOrd="0" presId="urn:microsoft.com/office/officeart/2009/3/layout/RandomtoResultProcess"/>
    <dgm:cxn modelId="{4798EEC6-CD5B-4845-989B-EF7AD3FD0DC2}" type="presParOf" srcId="{7F58C222-EA2B-4EBB-9701-9C25D662B5AA}" destId="{51479180-9C58-48D8-A3A5-6A7CA5013CC5}" srcOrd="3" destOrd="0" presId="urn:microsoft.com/office/officeart/2009/3/layout/RandomtoResultProcess"/>
    <dgm:cxn modelId="{2F14D343-11DA-45DE-B176-C7AC338E25FD}" type="presParOf" srcId="{51479180-9C58-48D8-A3A5-6A7CA5013CC5}" destId="{6A8ED62C-5520-4003-AD21-9C288B4F646D}" srcOrd="0" destOrd="0" presId="urn:microsoft.com/office/officeart/2009/3/layout/RandomtoResultProcess"/>
    <dgm:cxn modelId="{EF930B7E-314A-4A2E-9AFB-EBF50045970F}" type="presParOf" srcId="{51479180-9C58-48D8-A3A5-6A7CA5013CC5}" destId="{5542D34B-276A-4AC6-905D-D7720CE0A9BF}" srcOrd="1" destOrd="0" presId="urn:microsoft.com/office/officeart/2009/3/layout/RandomtoResultProcess"/>
    <dgm:cxn modelId="{6614BEEC-3E31-418C-A2D5-595678D0D1DD}" type="presParOf" srcId="{7F58C222-EA2B-4EBB-9701-9C25D662B5AA}" destId="{74E05930-D90B-4FA4-B7E2-C98032476104}" srcOrd="4" destOrd="0" presId="urn:microsoft.com/office/officeart/2009/3/layout/RandomtoResultProcess"/>
    <dgm:cxn modelId="{71717F27-7256-4A7D-9B31-E00AA736B7D7}" type="presParOf" srcId="{74E05930-D90B-4FA4-B7E2-C98032476104}" destId="{126F26F5-A503-482C-B933-A29865316CC7}" srcOrd="0" destOrd="0" presId="urn:microsoft.com/office/officeart/2009/3/layout/RandomtoResultProcess"/>
    <dgm:cxn modelId="{0D2F9B74-C533-43E7-8F9D-70060CEC64BE}" type="presParOf" srcId="{74E05930-D90B-4FA4-B7E2-C98032476104}" destId="{FE565CB5-F228-4425-84B5-1BBE4FF4ABCE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D58445-CDCB-4C79-8D85-C0F7CFE0D727}" type="doc">
      <dgm:prSet loTypeId="urn:microsoft.com/office/officeart/2005/8/layout/vList3" loCatId="picture" qsTypeId="urn:microsoft.com/office/officeart/2005/8/quickstyle/3d1" qsCatId="3D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1CD81AA-C990-4FE4-8071-942BC8F0FDB4}">
      <dgm:prSet custT="1"/>
      <dgm:spPr/>
      <dgm:t>
        <a:bodyPr/>
        <a:lstStyle/>
        <a:p>
          <a:pPr algn="ctr"/>
          <a:r>
            <a:rPr lang="he-IL" sz="1800" b="1" dirty="0">
              <a:cs typeface="+mn-cs"/>
            </a:rPr>
            <a:t>מיצוב מעמדה של</a:t>
          </a:r>
          <a:r>
            <a:rPr lang="en-US" sz="1800" b="1" dirty="0">
              <a:cs typeface="+mn-cs"/>
            </a:rPr>
            <a:t> </a:t>
          </a:r>
          <a:r>
            <a:rPr lang="en-US" sz="1800" b="1" u="none" dirty="0" err="1">
              <a:cs typeface="+mn-cs"/>
            </a:rPr>
            <a:t>אחות</a:t>
          </a:r>
          <a:r>
            <a:rPr lang="en-US" sz="1800" b="1" dirty="0">
              <a:cs typeface="+mn-cs"/>
            </a:rPr>
            <a:t> </a:t>
          </a:r>
          <a:r>
            <a:rPr lang="he-IL" sz="1800" b="1" dirty="0">
              <a:cs typeface="+mn-cs"/>
            </a:rPr>
            <a:t>ה</a:t>
          </a:r>
          <a:r>
            <a:rPr lang="en-US" sz="1800" b="1" dirty="0" err="1">
              <a:cs typeface="+mn-cs"/>
            </a:rPr>
            <a:t>סוכרת</a:t>
          </a:r>
          <a:r>
            <a:rPr lang="en-US" sz="1800" b="1" dirty="0">
              <a:cs typeface="+mn-cs"/>
            </a:rPr>
            <a:t> ב</a:t>
          </a:r>
          <a:r>
            <a:rPr lang="he-IL" sz="1800" b="1" dirty="0">
              <a:cs typeface="+mn-cs"/>
            </a:rPr>
            <a:t>מוסדות</a:t>
          </a:r>
          <a:r>
            <a:rPr lang="en-US" sz="1800" b="1" dirty="0">
              <a:cs typeface="+mn-cs"/>
            </a:rPr>
            <a:t> </a:t>
          </a:r>
          <a:r>
            <a:rPr lang="en-US" sz="1800" b="1" dirty="0" err="1">
              <a:cs typeface="+mn-cs"/>
            </a:rPr>
            <a:t>הבריאות</a:t>
          </a:r>
          <a:endParaRPr lang="en-US" sz="1800" b="1" dirty="0">
            <a:cs typeface="+mn-cs"/>
          </a:endParaRPr>
        </a:p>
      </dgm:t>
    </dgm:pt>
    <dgm:pt modelId="{7404AE68-8269-4B90-89C4-756CBBEEC324}" type="parTrans" cxnId="{96DE4EA5-BFD0-4AEE-8DAA-15845795C5BF}">
      <dgm:prSet/>
      <dgm:spPr/>
      <dgm:t>
        <a:bodyPr/>
        <a:lstStyle/>
        <a:p>
          <a:pPr algn="ctr"/>
          <a:endParaRPr lang="en-US" sz="1800" b="1">
            <a:cs typeface="+mn-cs"/>
          </a:endParaRPr>
        </a:p>
      </dgm:t>
    </dgm:pt>
    <dgm:pt modelId="{00DD5CF2-62A2-40B9-930A-27DE09228904}" type="sibTrans" cxnId="{96DE4EA5-BFD0-4AEE-8DAA-15845795C5BF}">
      <dgm:prSet/>
      <dgm:spPr/>
      <dgm:t>
        <a:bodyPr/>
        <a:lstStyle/>
        <a:p>
          <a:pPr algn="ctr"/>
          <a:endParaRPr lang="en-US" sz="1800" b="1">
            <a:cs typeface="+mn-cs"/>
          </a:endParaRPr>
        </a:p>
      </dgm:t>
    </dgm:pt>
    <dgm:pt modelId="{5CCB34B1-33C6-464B-917A-0061B95AB8A2}">
      <dgm:prSet custT="1"/>
      <dgm:spPr/>
      <dgm:t>
        <a:bodyPr/>
        <a:lstStyle/>
        <a:p>
          <a:pPr algn="ctr" rtl="1">
            <a:buNone/>
          </a:pPr>
          <a:r>
            <a:rPr lang="he-IL" sz="1800" b="1" dirty="0">
              <a:cs typeface="+mn-cs"/>
            </a:rPr>
            <a:t>שותפות ב</a:t>
          </a:r>
          <a:r>
            <a:rPr lang="en-US" sz="1800" b="1" dirty="0" err="1">
              <a:cs typeface="+mn-cs"/>
            </a:rPr>
            <a:t>התווית</a:t>
          </a:r>
          <a:r>
            <a:rPr lang="en-US" sz="1800" b="1" dirty="0">
              <a:cs typeface="+mn-cs"/>
            </a:rPr>
            <a:t> </a:t>
          </a:r>
          <a:r>
            <a:rPr lang="en-US" sz="1800" b="1" dirty="0" err="1">
              <a:cs typeface="+mn-cs"/>
            </a:rPr>
            <a:t>מדיניות</a:t>
          </a:r>
          <a:r>
            <a:rPr lang="en-US" sz="1800" b="1" dirty="0">
              <a:cs typeface="+mn-cs"/>
            </a:rPr>
            <a:t> </a:t>
          </a:r>
          <a:r>
            <a:rPr lang="en-US" sz="1800" b="1" dirty="0" err="1">
              <a:cs typeface="+mn-cs"/>
            </a:rPr>
            <a:t>הטיפול</a:t>
          </a:r>
          <a:r>
            <a:rPr lang="en-US" sz="1800" b="1" dirty="0">
              <a:cs typeface="+mn-cs"/>
            </a:rPr>
            <a:t> </a:t>
          </a:r>
          <a:r>
            <a:rPr lang="en-US" sz="1800" b="1" dirty="0" err="1">
              <a:cs typeface="+mn-cs"/>
            </a:rPr>
            <a:t>בחולה</a:t>
          </a:r>
          <a:r>
            <a:rPr lang="en-US" sz="1800" b="1" dirty="0">
              <a:cs typeface="+mn-cs"/>
            </a:rPr>
            <a:t> </a:t>
          </a:r>
          <a:r>
            <a:rPr lang="en-US" sz="1800" b="1" dirty="0" err="1">
              <a:cs typeface="+mn-cs"/>
            </a:rPr>
            <a:t>הסוכרת</a:t>
          </a:r>
          <a:endParaRPr lang="en-US" sz="1800" b="1" dirty="0">
            <a:cs typeface="+mn-cs"/>
          </a:endParaRPr>
        </a:p>
      </dgm:t>
    </dgm:pt>
    <dgm:pt modelId="{8F3FCFF9-0C36-4593-9711-CDCD9CEA9728}" type="parTrans" cxnId="{855967A2-B561-44CE-91F1-BB2A68063319}">
      <dgm:prSet/>
      <dgm:spPr/>
      <dgm:t>
        <a:bodyPr/>
        <a:lstStyle/>
        <a:p>
          <a:pPr algn="ctr"/>
          <a:endParaRPr lang="en-US" sz="1800" b="1">
            <a:cs typeface="+mn-cs"/>
          </a:endParaRPr>
        </a:p>
      </dgm:t>
    </dgm:pt>
    <dgm:pt modelId="{4C0565DD-B6EF-4ED5-9BC1-18E3971BE120}" type="sibTrans" cxnId="{855967A2-B561-44CE-91F1-BB2A68063319}">
      <dgm:prSet/>
      <dgm:spPr/>
      <dgm:t>
        <a:bodyPr/>
        <a:lstStyle/>
        <a:p>
          <a:pPr algn="ctr"/>
          <a:endParaRPr lang="en-US" sz="1800" b="1">
            <a:cs typeface="+mn-cs"/>
          </a:endParaRPr>
        </a:p>
      </dgm:t>
    </dgm:pt>
    <dgm:pt modelId="{30CDC127-3EE9-4D21-8D98-33F9448F496A}">
      <dgm:prSet custT="1"/>
      <dgm:spPr/>
      <dgm:t>
        <a:bodyPr/>
        <a:lstStyle/>
        <a:p>
          <a:pPr algn="ctr"/>
          <a:r>
            <a:rPr lang="en-US" sz="1800" b="1" dirty="0" err="1">
              <a:cs typeface="+mn-cs"/>
            </a:rPr>
            <a:t>קידום</a:t>
          </a:r>
          <a:r>
            <a:rPr lang="en-US" sz="1800" b="1" dirty="0">
              <a:cs typeface="+mn-cs"/>
            </a:rPr>
            <a:t> </a:t>
          </a:r>
          <a:r>
            <a:rPr lang="en-US" sz="1800" b="1" dirty="0" err="1">
              <a:cs typeface="+mn-cs"/>
            </a:rPr>
            <a:t>איכות</a:t>
          </a:r>
          <a:r>
            <a:rPr lang="en-US" sz="1800" b="1" dirty="0">
              <a:cs typeface="+mn-cs"/>
            </a:rPr>
            <a:t> </a:t>
          </a:r>
          <a:r>
            <a:rPr lang="en-US" sz="1800" b="1" dirty="0" err="1">
              <a:cs typeface="+mn-cs"/>
            </a:rPr>
            <a:t>הטיפול</a:t>
          </a:r>
          <a:r>
            <a:rPr lang="en-US" sz="1800" b="1" dirty="0">
              <a:cs typeface="+mn-cs"/>
            </a:rPr>
            <a:t> </a:t>
          </a:r>
          <a:r>
            <a:rPr lang="en-US" sz="1800" b="1" u="sng" dirty="0" err="1">
              <a:cs typeface="+mn-cs"/>
            </a:rPr>
            <a:t>בחולה</a:t>
          </a:r>
          <a:r>
            <a:rPr lang="en-US" sz="1800" b="1" dirty="0">
              <a:cs typeface="+mn-cs"/>
            </a:rPr>
            <a:t> </a:t>
          </a:r>
          <a:r>
            <a:rPr lang="he-IL" sz="1800" b="1" dirty="0">
              <a:cs typeface="+mn-cs"/>
            </a:rPr>
            <a:t>הסוכרתי בהתאמה תרבותית</a:t>
          </a:r>
          <a:endParaRPr lang="en-US" sz="1800" b="1" dirty="0">
            <a:cs typeface="+mn-cs"/>
          </a:endParaRPr>
        </a:p>
      </dgm:t>
    </dgm:pt>
    <dgm:pt modelId="{C9CCE8A9-93BF-419A-9801-9EC0B8EABD32}" type="parTrans" cxnId="{A315A881-AFEA-4361-8368-3B4685CA2D3D}">
      <dgm:prSet/>
      <dgm:spPr/>
      <dgm:t>
        <a:bodyPr/>
        <a:lstStyle/>
        <a:p>
          <a:pPr algn="ctr"/>
          <a:endParaRPr lang="en-US" sz="1800" b="1">
            <a:cs typeface="+mn-cs"/>
          </a:endParaRPr>
        </a:p>
      </dgm:t>
    </dgm:pt>
    <dgm:pt modelId="{824AC982-3B12-4211-BE7B-95D4D3C1749E}" type="sibTrans" cxnId="{A315A881-AFEA-4361-8368-3B4685CA2D3D}">
      <dgm:prSet/>
      <dgm:spPr/>
      <dgm:t>
        <a:bodyPr/>
        <a:lstStyle/>
        <a:p>
          <a:pPr algn="ctr"/>
          <a:endParaRPr lang="en-US" sz="1800" b="1">
            <a:cs typeface="+mn-cs"/>
          </a:endParaRPr>
        </a:p>
      </dgm:t>
    </dgm:pt>
    <dgm:pt modelId="{795AA5BF-3192-49EF-9F1F-1F2D764A3234}">
      <dgm:prSet custT="1"/>
      <dgm:spPr/>
      <dgm:t>
        <a:bodyPr/>
        <a:lstStyle/>
        <a:p>
          <a:pPr algn="ctr" rtl="1"/>
          <a:r>
            <a:rPr lang="he-IL" sz="1800" b="1" dirty="0">
              <a:cs typeface="+mn-cs"/>
            </a:rPr>
            <a:t>מטרות העמותה</a:t>
          </a:r>
          <a:endParaRPr lang="en-US" sz="1800" b="1" dirty="0">
            <a:cs typeface="+mn-cs"/>
          </a:endParaRPr>
        </a:p>
      </dgm:t>
    </dgm:pt>
    <dgm:pt modelId="{0E05D4A1-F289-420A-8637-2BD58EE8278D}" type="sibTrans" cxnId="{79CB3D26-60DC-40AD-A6EB-019DE4AE635A}">
      <dgm:prSet/>
      <dgm:spPr/>
      <dgm:t>
        <a:bodyPr/>
        <a:lstStyle/>
        <a:p>
          <a:pPr algn="ctr"/>
          <a:endParaRPr lang="en-US" sz="1800" b="1">
            <a:cs typeface="+mn-cs"/>
          </a:endParaRPr>
        </a:p>
      </dgm:t>
    </dgm:pt>
    <dgm:pt modelId="{49125FC1-6462-43D3-9173-89DC9CA610AB}" type="parTrans" cxnId="{79CB3D26-60DC-40AD-A6EB-019DE4AE635A}">
      <dgm:prSet/>
      <dgm:spPr/>
      <dgm:t>
        <a:bodyPr/>
        <a:lstStyle/>
        <a:p>
          <a:pPr algn="ctr"/>
          <a:endParaRPr lang="en-US" sz="1800" b="1">
            <a:cs typeface="+mn-cs"/>
          </a:endParaRPr>
        </a:p>
      </dgm:t>
    </dgm:pt>
    <dgm:pt modelId="{76FC40D6-7B89-4974-80CA-38BBEFBA78AF}">
      <dgm:prSet custT="1"/>
      <dgm:spPr/>
      <dgm:t>
        <a:bodyPr/>
        <a:lstStyle/>
        <a:p>
          <a:pPr algn="ctr"/>
          <a:r>
            <a:rPr lang="en-US" sz="1800" b="1" dirty="0" err="1">
              <a:cs typeface="+mn-cs"/>
            </a:rPr>
            <a:t>קידום</a:t>
          </a:r>
          <a:r>
            <a:rPr lang="en-US" sz="1800" b="1" dirty="0">
              <a:cs typeface="+mn-cs"/>
            </a:rPr>
            <a:t> </a:t>
          </a:r>
          <a:r>
            <a:rPr lang="en-US" sz="1800" b="1" dirty="0" err="1">
              <a:cs typeface="+mn-cs"/>
            </a:rPr>
            <a:t>הידע</a:t>
          </a:r>
          <a:r>
            <a:rPr lang="en-US" sz="1800" b="1" dirty="0">
              <a:cs typeface="+mn-cs"/>
            </a:rPr>
            <a:t> </a:t>
          </a:r>
          <a:r>
            <a:rPr lang="en-US" sz="1800" b="1" dirty="0" err="1">
              <a:cs typeface="+mn-cs"/>
            </a:rPr>
            <a:t>ומיומנויות</a:t>
          </a:r>
          <a:r>
            <a:rPr lang="en-US" sz="1800" b="1" dirty="0">
              <a:cs typeface="+mn-cs"/>
            </a:rPr>
            <a:t> </a:t>
          </a:r>
          <a:r>
            <a:rPr lang="he-IL" sz="1800" b="1" dirty="0">
              <a:cs typeface="+mn-cs"/>
            </a:rPr>
            <a:t>ה</a:t>
          </a:r>
          <a:r>
            <a:rPr lang="en-US" sz="1800" b="1" dirty="0" err="1">
              <a:cs typeface="+mn-cs"/>
            </a:rPr>
            <a:t>טיפול</a:t>
          </a:r>
          <a:r>
            <a:rPr lang="en-US" sz="1800" b="1" dirty="0">
              <a:cs typeface="+mn-cs"/>
            </a:rPr>
            <a:t> </a:t>
          </a:r>
          <a:r>
            <a:rPr lang="he-IL" sz="1800" b="1" dirty="0">
              <a:cs typeface="+mn-cs"/>
            </a:rPr>
            <a:t>של</a:t>
          </a:r>
          <a:r>
            <a:rPr lang="en-US" sz="1800" b="1" dirty="0">
              <a:cs typeface="+mn-cs"/>
            </a:rPr>
            <a:t> </a:t>
          </a:r>
          <a:r>
            <a:rPr lang="en-US" sz="1800" b="1" dirty="0" err="1">
              <a:cs typeface="+mn-cs"/>
            </a:rPr>
            <a:t>אחות</a:t>
          </a:r>
          <a:r>
            <a:rPr lang="en-US" sz="1800" b="1" dirty="0">
              <a:cs typeface="+mn-cs"/>
            </a:rPr>
            <a:t> </a:t>
          </a:r>
          <a:r>
            <a:rPr lang="en-US" sz="1800" b="1" dirty="0" err="1">
              <a:cs typeface="+mn-cs"/>
            </a:rPr>
            <a:t>הסוכרת</a:t>
          </a:r>
          <a:r>
            <a:rPr lang="en-US" sz="1800" b="1" dirty="0">
              <a:cs typeface="+mn-cs"/>
            </a:rPr>
            <a:t> </a:t>
          </a:r>
          <a:endParaRPr lang="he-IL" sz="1800" b="1" dirty="0">
            <a:cs typeface="+mn-cs"/>
          </a:endParaRPr>
        </a:p>
        <a:p>
          <a:pPr algn="ctr"/>
          <a:r>
            <a:rPr lang="he-IL" sz="1800" b="1" dirty="0">
              <a:cs typeface="+mn-cs"/>
            </a:rPr>
            <a:t>והובלה של מחקרים בסיעוד</a:t>
          </a:r>
          <a:endParaRPr lang="en-US" sz="1800" b="1" dirty="0">
            <a:cs typeface="+mn-cs"/>
          </a:endParaRPr>
        </a:p>
      </dgm:t>
    </dgm:pt>
    <dgm:pt modelId="{D280A45D-FE7F-46D4-B2F4-BA1ABB1C1152}" type="parTrans" cxnId="{DDD376D5-E41B-42F1-9978-48016E4FE364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DB7CF7EE-4A10-4729-A25E-C33B9B3DAEA7}" type="sibTrans" cxnId="{DDD376D5-E41B-42F1-9978-48016E4FE364}">
      <dgm:prSet/>
      <dgm:spPr/>
      <dgm:t>
        <a:bodyPr/>
        <a:lstStyle/>
        <a:p>
          <a:pPr rtl="1"/>
          <a:endParaRPr lang="he-IL">
            <a:cs typeface="+mn-cs"/>
          </a:endParaRPr>
        </a:p>
      </dgm:t>
    </dgm:pt>
    <dgm:pt modelId="{737D5695-F56C-43E4-8F9D-ED7B81DE8DB4}" type="pres">
      <dgm:prSet presAssocID="{2CD58445-CDCB-4C79-8D85-C0F7CFE0D727}" presName="linearFlow" presStyleCnt="0">
        <dgm:presLayoutVars>
          <dgm:dir/>
          <dgm:resizeHandles val="exact"/>
        </dgm:presLayoutVars>
      </dgm:prSet>
      <dgm:spPr/>
    </dgm:pt>
    <dgm:pt modelId="{0137BC94-8B90-48C6-9873-E2AECA20CBD8}" type="pres">
      <dgm:prSet presAssocID="{795AA5BF-3192-49EF-9F1F-1F2D764A3234}" presName="composite" presStyleCnt="0"/>
      <dgm:spPr/>
    </dgm:pt>
    <dgm:pt modelId="{3D4923B4-2BB0-4CB0-8765-F0908574A915}" type="pres">
      <dgm:prSet presAssocID="{795AA5BF-3192-49EF-9F1F-1F2D764A3234}" presName="imgShp" presStyleLbl="fgImgPlace1" presStyleIdx="0" presStyleCnt="5" custLinFactX="200000" custLinFactNeighborX="265628" custLinFactNeighborY="8889"/>
      <dgm:spPr>
        <a:blipFill>
          <a:blip xmlns:r="http://schemas.openxmlformats.org/officeDocument/2006/relationships" r:embed="rId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CC71D5B-CFF9-4A22-A634-D87B67D0BB51}" type="pres">
      <dgm:prSet presAssocID="{795AA5BF-3192-49EF-9F1F-1F2D764A3234}" presName="txShp" presStyleLbl="node1" presStyleIdx="0" presStyleCnt="5" custScaleX="67842" custLinFactNeighborX="22366" custLinFactNeighborY="9991">
        <dgm:presLayoutVars>
          <dgm:bulletEnabled val="1"/>
        </dgm:presLayoutVars>
      </dgm:prSet>
      <dgm:spPr/>
    </dgm:pt>
    <dgm:pt modelId="{D6169A23-17BF-4531-98A4-74EAD256D236}" type="pres">
      <dgm:prSet presAssocID="{0E05D4A1-F289-420A-8637-2BD58EE8278D}" presName="spacing" presStyleCnt="0"/>
      <dgm:spPr/>
    </dgm:pt>
    <dgm:pt modelId="{7CBFD2BD-A4F2-4F77-87A3-ACCD4AED6CB5}" type="pres">
      <dgm:prSet presAssocID="{76FC40D6-7B89-4974-80CA-38BBEFBA78AF}" presName="composite" presStyleCnt="0"/>
      <dgm:spPr/>
    </dgm:pt>
    <dgm:pt modelId="{EBB2D845-5C27-4C11-BD34-FF10924AF9EB}" type="pres">
      <dgm:prSet presAssocID="{76FC40D6-7B89-4974-80CA-38BBEFBA78AF}" presName="imgShp" presStyleLbl="fgImgPlace1" presStyleIdx="1" presStyleCnt="5" custScaleX="229020" custScaleY="170221" custLinFactNeighborX="-68978" custLinFactNeighborY="-2760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14CCCCE-F4FA-4186-A0D1-26E336E800C3}" type="pres">
      <dgm:prSet presAssocID="{76FC40D6-7B89-4974-80CA-38BBEFBA78AF}" presName="txShp" presStyleLbl="node1" presStyleIdx="1" presStyleCnt="5" custScaleY="141667">
        <dgm:presLayoutVars>
          <dgm:bulletEnabled val="1"/>
        </dgm:presLayoutVars>
      </dgm:prSet>
      <dgm:spPr/>
    </dgm:pt>
    <dgm:pt modelId="{FDCC46C1-B48C-4176-B2F3-138A36EFEC30}" type="pres">
      <dgm:prSet presAssocID="{DB7CF7EE-4A10-4729-A25E-C33B9B3DAEA7}" presName="spacing" presStyleCnt="0"/>
      <dgm:spPr/>
    </dgm:pt>
    <dgm:pt modelId="{864C4292-C2FF-45BC-9461-BC0F7EEF9DEB}" type="pres">
      <dgm:prSet presAssocID="{21CD81AA-C990-4FE4-8071-942BC8F0FDB4}" presName="composite" presStyleCnt="0"/>
      <dgm:spPr/>
    </dgm:pt>
    <dgm:pt modelId="{697F8CBB-093F-4B5A-9D76-15D304423483}" type="pres">
      <dgm:prSet presAssocID="{21CD81AA-C990-4FE4-8071-942BC8F0FDB4}" presName="imgShp" presStyleLbl="fgImgPlace1" presStyleIdx="2" presStyleCnt="5" custScaleX="245167" custScaleY="166958" custLinFactNeighborX="-47904" custLinFactNeighborY="160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5DA272A6-C39E-4FA1-A6CA-02F71B782F4D}" type="pres">
      <dgm:prSet presAssocID="{21CD81AA-C990-4FE4-8071-942BC8F0FDB4}" presName="txShp" presStyleLbl="node1" presStyleIdx="2" presStyleCnt="5">
        <dgm:presLayoutVars>
          <dgm:bulletEnabled val="1"/>
        </dgm:presLayoutVars>
      </dgm:prSet>
      <dgm:spPr/>
    </dgm:pt>
    <dgm:pt modelId="{1B56E860-3DEC-47E9-AA33-5643F2A6B5CC}" type="pres">
      <dgm:prSet presAssocID="{00DD5CF2-62A2-40B9-930A-27DE09228904}" presName="spacing" presStyleCnt="0"/>
      <dgm:spPr/>
    </dgm:pt>
    <dgm:pt modelId="{2179359A-3E7A-4F0D-9AA6-ADEF5DADF93E}" type="pres">
      <dgm:prSet presAssocID="{5CCB34B1-33C6-464B-917A-0061B95AB8A2}" presName="composite" presStyleCnt="0"/>
      <dgm:spPr/>
    </dgm:pt>
    <dgm:pt modelId="{DCAD3CB0-AB35-4F4B-A877-68C36F1537B4}" type="pres">
      <dgm:prSet presAssocID="{5CCB34B1-33C6-464B-917A-0061B95AB8A2}" presName="imgShp" presStyleLbl="fgImgPlace1" presStyleIdx="3" presStyleCnt="5" custScaleX="231863" custScaleY="176370" custLinFactNeighborX="-34194" custLinFactNeighborY="149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חוקרים מקיימים דיון בחדר ישיבות"/>
        </a:ext>
      </dgm:extLst>
    </dgm:pt>
    <dgm:pt modelId="{A898A738-329D-4E19-B83E-6CD15F331197}" type="pres">
      <dgm:prSet presAssocID="{5CCB34B1-33C6-464B-917A-0061B95AB8A2}" presName="txShp" presStyleLbl="node1" presStyleIdx="3" presStyleCnt="5">
        <dgm:presLayoutVars>
          <dgm:bulletEnabled val="1"/>
        </dgm:presLayoutVars>
      </dgm:prSet>
      <dgm:spPr/>
    </dgm:pt>
    <dgm:pt modelId="{6404F599-8AF6-4EBA-9343-62D2A1C1B8BF}" type="pres">
      <dgm:prSet presAssocID="{4C0565DD-B6EF-4ED5-9BC1-18E3971BE120}" presName="spacing" presStyleCnt="0"/>
      <dgm:spPr/>
    </dgm:pt>
    <dgm:pt modelId="{BB46BAAA-53A7-4340-A0AE-9536747B6506}" type="pres">
      <dgm:prSet presAssocID="{30CDC127-3EE9-4D21-8D98-33F9448F496A}" presName="composite" presStyleCnt="0"/>
      <dgm:spPr/>
    </dgm:pt>
    <dgm:pt modelId="{CCE9CA7D-9174-4C1F-BF4E-25C81E00BAEA}" type="pres">
      <dgm:prSet presAssocID="{30CDC127-3EE9-4D21-8D98-33F9448F496A}" presName="imgShp" presStyleLbl="fgImgPlace1" presStyleIdx="4" presStyleCnt="5" custScaleX="261082" custScaleY="135483" custLinFactNeighborX="-43926" custLinFactNeighborY="-9582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BDDF330-53A8-4FE4-A2FD-5CC66FDCE747}" type="pres">
      <dgm:prSet presAssocID="{30CDC127-3EE9-4D21-8D98-33F9448F496A}" presName="txShp" presStyleLbl="node1" presStyleIdx="4" presStyleCnt="5">
        <dgm:presLayoutVars>
          <dgm:bulletEnabled val="1"/>
        </dgm:presLayoutVars>
      </dgm:prSet>
      <dgm:spPr/>
    </dgm:pt>
  </dgm:ptLst>
  <dgm:cxnLst>
    <dgm:cxn modelId="{82A9391B-FE7F-4C26-B5BA-845354352411}" type="presOf" srcId="{2CD58445-CDCB-4C79-8D85-C0F7CFE0D727}" destId="{737D5695-F56C-43E4-8F9D-ED7B81DE8DB4}" srcOrd="0" destOrd="0" presId="urn:microsoft.com/office/officeart/2005/8/layout/vList3"/>
    <dgm:cxn modelId="{79CB3D26-60DC-40AD-A6EB-019DE4AE635A}" srcId="{2CD58445-CDCB-4C79-8D85-C0F7CFE0D727}" destId="{795AA5BF-3192-49EF-9F1F-1F2D764A3234}" srcOrd="0" destOrd="0" parTransId="{49125FC1-6462-43D3-9173-89DC9CA610AB}" sibTransId="{0E05D4A1-F289-420A-8637-2BD58EE8278D}"/>
    <dgm:cxn modelId="{0655462C-0495-4D24-8517-9203AFC6F1D0}" type="presOf" srcId="{30CDC127-3EE9-4D21-8D98-33F9448F496A}" destId="{DBDDF330-53A8-4FE4-A2FD-5CC66FDCE747}" srcOrd="0" destOrd="0" presId="urn:microsoft.com/office/officeart/2005/8/layout/vList3"/>
    <dgm:cxn modelId="{11C0D141-FC42-4911-83FC-63413BEC52C1}" type="presOf" srcId="{795AA5BF-3192-49EF-9F1F-1F2D764A3234}" destId="{BCC71D5B-CFF9-4A22-A634-D87B67D0BB51}" srcOrd="0" destOrd="0" presId="urn:microsoft.com/office/officeart/2005/8/layout/vList3"/>
    <dgm:cxn modelId="{ED77C064-AFA4-481B-8287-4616991A391C}" type="presOf" srcId="{21CD81AA-C990-4FE4-8071-942BC8F0FDB4}" destId="{5DA272A6-C39E-4FA1-A6CA-02F71B782F4D}" srcOrd="0" destOrd="0" presId="urn:microsoft.com/office/officeart/2005/8/layout/vList3"/>
    <dgm:cxn modelId="{A315A881-AFEA-4361-8368-3B4685CA2D3D}" srcId="{2CD58445-CDCB-4C79-8D85-C0F7CFE0D727}" destId="{30CDC127-3EE9-4D21-8D98-33F9448F496A}" srcOrd="4" destOrd="0" parTransId="{C9CCE8A9-93BF-419A-9801-9EC0B8EABD32}" sibTransId="{824AC982-3B12-4211-BE7B-95D4D3C1749E}"/>
    <dgm:cxn modelId="{855967A2-B561-44CE-91F1-BB2A68063319}" srcId="{2CD58445-CDCB-4C79-8D85-C0F7CFE0D727}" destId="{5CCB34B1-33C6-464B-917A-0061B95AB8A2}" srcOrd="3" destOrd="0" parTransId="{8F3FCFF9-0C36-4593-9711-CDCD9CEA9728}" sibTransId="{4C0565DD-B6EF-4ED5-9BC1-18E3971BE120}"/>
    <dgm:cxn modelId="{7DDF2CA4-27E7-4A7E-B669-4B3F4A4F654D}" type="presOf" srcId="{5CCB34B1-33C6-464B-917A-0061B95AB8A2}" destId="{A898A738-329D-4E19-B83E-6CD15F331197}" srcOrd="0" destOrd="0" presId="urn:microsoft.com/office/officeart/2005/8/layout/vList3"/>
    <dgm:cxn modelId="{96DE4EA5-BFD0-4AEE-8DAA-15845795C5BF}" srcId="{2CD58445-CDCB-4C79-8D85-C0F7CFE0D727}" destId="{21CD81AA-C990-4FE4-8071-942BC8F0FDB4}" srcOrd="2" destOrd="0" parTransId="{7404AE68-8269-4B90-89C4-756CBBEEC324}" sibTransId="{00DD5CF2-62A2-40B9-930A-27DE09228904}"/>
    <dgm:cxn modelId="{1F2FD6C3-2C71-4FC9-99C2-BD9A315D5AB4}" type="presOf" srcId="{76FC40D6-7B89-4974-80CA-38BBEFBA78AF}" destId="{B14CCCCE-F4FA-4186-A0D1-26E336E800C3}" srcOrd="0" destOrd="0" presId="urn:microsoft.com/office/officeart/2005/8/layout/vList3"/>
    <dgm:cxn modelId="{DDD376D5-E41B-42F1-9978-48016E4FE364}" srcId="{2CD58445-CDCB-4C79-8D85-C0F7CFE0D727}" destId="{76FC40D6-7B89-4974-80CA-38BBEFBA78AF}" srcOrd="1" destOrd="0" parTransId="{D280A45D-FE7F-46D4-B2F4-BA1ABB1C1152}" sibTransId="{DB7CF7EE-4A10-4729-A25E-C33B9B3DAEA7}"/>
    <dgm:cxn modelId="{93BDD43B-64FB-49D5-91D1-F27811292F99}" type="presParOf" srcId="{737D5695-F56C-43E4-8F9D-ED7B81DE8DB4}" destId="{0137BC94-8B90-48C6-9873-E2AECA20CBD8}" srcOrd="0" destOrd="0" presId="urn:microsoft.com/office/officeart/2005/8/layout/vList3"/>
    <dgm:cxn modelId="{8B9B2F93-197C-442A-910C-04F4CA54D804}" type="presParOf" srcId="{0137BC94-8B90-48C6-9873-E2AECA20CBD8}" destId="{3D4923B4-2BB0-4CB0-8765-F0908574A915}" srcOrd="0" destOrd="0" presId="urn:microsoft.com/office/officeart/2005/8/layout/vList3"/>
    <dgm:cxn modelId="{B978FC20-565D-4FAD-864F-8151BD5699CA}" type="presParOf" srcId="{0137BC94-8B90-48C6-9873-E2AECA20CBD8}" destId="{BCC71D5B-CFF9-4A22-A634-D87B67D0BB51}" srcOrd="1" destOrd="0" presId="urn:microsoft.com/office/officeart/2005/8/layout/vList3"/>
    <dgm:cxn modelId="{F78C6659-1B21-45C1-8DAD-142160A052AC}" type="presParOf" srcId="{737D5695-F56C-43E4-8F9D-ED7B81DE8DB4}" destId="{D6169A23-17BF-4531-98A4-74EAD256D236}" srcOrd="1" destOrd="0" presId="urn:microsoft.com/office/officeart/2005/8/layout/vList3"/>
    <dgm:cxn modelId="{A9AB7AAE-809D-4EE9-87A9-F7E1F0C5A531}" type="presParOf" srcId="{737D5695-F56C-43E4-8F9D-ED7B81DE8DB4}" destId="{7CBFD2BD-A4F2-4F77-87A3-ACCD4AED6CB5}" srcOrd="2" destOrd="0" presId="urn:microsoft.com/office/officeart/2005/8/layout/vList3"/>
    <dgm:cxn modelId="{F257F875-862B-49DE-968E-1B68A2ADCA4F}" type="presParOf" srcId="{7CBFD2BD-A4F2-4F77-87A3-ACCD4AED6CB5}" destId="{EBB2D845-5C27-4C11-BD34-FF10924AF9EB}" srcOrd="0" destOrd="0" presId="urn:microsoft.com/office/officeart/2005/8/layout/vList3"/>
    <dgm:cxn modelId="{14C972DD-FE3B-437D-8D02-2A18583E8A73}" type="presParOf" srcId="{7CBFD2BD-A4F2-4F77-87A3-ACCD4AED6CB5}" destId="{B14CCCCE-F4FA-4186-A0D1-26E336E800C3}" srcOrd="1" destOrd="0" presId="urn:microsoft.com/office/officeart/2005/8/layout/vList3"/>
    <dgm:cxn modelId="{3944D466-88E5-4470-8E59-8B608ACA8AFD}" type="presParOf" srcId="{737D5695-F56C-43E4-8F9D-ED7B81DE8DB4}" destId="{FDCC46C1-B48C-4176-B2F3-138A36EFEC30}" srcOrd="3" destOrd="0" presId="urn:microsoft.com/office/officeart/2005/8/layout/vList3"/>
    <dgm:cxn modelId="{4E7DC4B1-EE0F-4127-A6EB-6EE3B090C0B2}" type="presParOf" srcId="{737D5695-F56C-43E4-8F9D-ED7B81DE8DB4}" destId="{864C4292-C2FF-45BC-9461-BC0F7EEF9DEB}" srcOrd="4" destOrd="0" presId="urn:microsoft.com/office/officeart/2005/8/layout/vList3"/>
    <dgm:cxn modelId="{7958FC4B-5BAD-457A-A4C2-C64AD8A16188}" type="presParOf" srcId="{864C4292-C2FF-45BC-9461-BC0F7EEF9DEB}" destId="{697F8CBB-093F-4B5A-9D76-15D304423483}" srcOrd="0" destOrd="0" presId="urn:microsoft.com/office/officeart/2005/8/layout/vList3"/>
    <dgm:cxn modelId="{8D6C91CF-C563-4FF1-8E9A-02E1BFFE2323}" type="presParOf" srcId="{864C4292-C2FF-45BC-9461-BC0F7EEF9DEB}" destId="{5DA272A6-C39E-4FA1-A6CA-02F71B782F4D}" srcOrd="1" destOrd="0" presId="urn:microsoft.com/office/officeart/2005/8/layout/vList3"/>
    <dgm:cxn modelId="{D79452A0-7313-494B-80E0-539267F37148}" type="presParOf" srcId="{737D5695-F56C-43E4-8F9D-ED7B81DE8DB4}" destId="{1B56E860-3DEC-47E9-AA33-5643F2A6B5CC}" srcOrd="5" destOrd="0" presId="urn:microsoft.com/office/officeart/2005/8/layout/vList3"/>
    <dgm:cxn modelId="{CE39ABB0-9042-4299-9055-1FF0CE4661CF}" type="presParOf" srcId="{737D5695-F56C-43E4-8F9D-ED7B81DE8DB4}" destId="{2179359A-3E7A-4F0D-9AA6-ADEF5DADF93E}" srcOrd="6" destOrd="0" presId="urn:microsoft.com/office/officeart/2005/8/layout/vList3"/>
    <dgm:cxn modelId="{BE870D18-D0AE-490D-9C2D-8344389F3542}" type="presParOf" srcId="{2179359A-3E7A-4F0D-9AA6-ADEF5DADF93E}" destId="{DCAD3CB0-AB35-4F4B-A877-68C36F1537B4}" srcOrd="0" destOrd="0" presId="urn:microsoft.com/office/officeart/2005/8/layout/vList3"/>
    <dgm:cxn modelId="{D1950C5F-BBB0-46A9-9275-37E55947C272}" type="presParOf" srcId="{2179359A-3E7A-4F0D-9AA6-ADEF5DADF93E}" destId="{A898A738-329D-4E19-B83E-6CD15F331197}" srcOrd="1" destOrd="0" presId="urn:microsoft.com/office/officeart/2005/8/layout/vList3"/>
    <dgm:cxn modelId="{200A2F25-86F9-4334-B013-156CE8D575FF}" type="presParOf" srcId="{737D5695-F56C-43E4-8F9D-ED7B81DE8DB4}" destId="{6404F599-8AF6-4EBA-9343-62D2A1C1B8BF}" srcOrd="7" destOrd="0" presId="urn:microsoft.com/office/officeart/2005/8/layout/vList3"/>
    <dgm:cxn modelId="{CCE445DB-EB28-458F-B9CC-D5D1AC143E2C}" type="presParOf" srcId="{737D5695-F56C-43E4-8F9D-ED7B81DE8DB4}" destId="{BB46BAAA-53A7-4340-A0AE-9536747B6506}" srcOrd="8" destOrd="0" presId="urn:microsoft.com/office/officeart/2005/8/layout/vList3"/>
    <dgm:cxn modelId="{5BAB1D08-2FD0-4860-952D-DDD268BB6C45}" type="presParOf" srcId="{BB46BAAA-53A7-4340-A0AE-9536747B6506}" destId="{CCE9CA7D-9174-4C1F-BF4E-25C81E00BAEA}" srcOrd="0" destOrd="0" presId="urn:microsoft.com/office/officeart/2005/8/layout/vList3"/>
    <dgm:cxn modelId="{13128604-5152-4A62-9B5C-785A0541F91F}" type="presParOf" srcId="{BB46BAAA-53A7-4340-A0AE-9536747B6506}" destId="{DBDDF330-53A8-4FE4-A2FD-5CC66FDCE747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6830F7-50D0-450B-BB2F-DE54891FAADA}" type="doc">
      <dgm:prSet loTypeId="urn:microsoft.com/office/officeart/2008/layout/VerticalCurvedLis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AA33928A-9E8A-4167-A8A3-136ACABA5683}">
      <dgm:prSet phldrT="[טקסט]" custT="1"/>
      <dgm:spPr/>
      <dgm:t>
        <a:bodyPr/>
        <a:lstStyle/>
        <a:p>
          <a:pPr algn="r" rtl="1"/>
          <a:r>
            <a:rPr lang="he-IL" sz="1800" b="1" dirty="0"/>
            <a:t>קיום כנסים </a:t>
          </a:r>
          <a:r>
            <a:rPr lang="he-IL" sz="1800" b="1" dirty="0" err="1"/>
            <a:t>ובינרים</a:t>
          </a:r>
          <a:endParaRPr lang="he-IL" sz="1800" b="1" dirty="0"/>
        </a:p>
      </dgm:t>
    </dgm:pt>
    <dgm:pt modelId="{8F96C90F-1A16-4204-88C3-EBC32C1E1F20}" type="parTrans" cxnId="{0C1A9A6A-BE87-4AF5-A2BB-7C7BEDAD8688}">
      <dgm:prSet/>
      <dgm:spPr/>
      <dgm:t>
        <a:bodyPr/>
        <a:lstStyle/>
        <a:p>
          <a:pPr algn="r" rtl="1"/>
          <a:endParaRPr lang="he-IL" sz="1800" b="1"/>
        </a:p>
      </dgm:t>
    </dgm:pt>
    <dgm:pt modelId="{2B939E92-10AA-4EEA-B087-652C4BE02852}" type="sibTrans" cxnId="{0C1A9A6A-BE87-4AF5-A2BB-7C7BEDAD8688}">
      <dgm:prSet/>
      <dgm:spPr/>
      <dgm:t>
        <a:bodyPr/>
        <a:lstStyle/>
        <a:p>
          <a:pPr algn="r" rtl="1"/>
          <a:endParaRPr lang="he-IL" sz="1800" b="1"/>
        </a:p>
      </dgm:t>
    </dgm:pt>
    <dgm:pt modelId="{8A3D0EA1-7A4E-4ABD-B2E2-5FC427330399}">
      <dgm:prSet phldrT="[טקסט]" custT="1"/>
      <dgm:spPr/>
      <dgm:t>
        <a:bodyPr/>
        <a:lstStyle/>
        <a:p>
          <a:pPr algn="r" rtl="1"/>
          <a:r>
            <a:rPr lang="he-IL" sz="1800" b="1" dirty="0"/>
            <a:t>השתתפות כמרצות אורחות בכנסים רפואיים</a:t>
          </a:r>
        </a:p>
      </dgm:t>
    </dgm:pt>
    <dgm:pt modelId="{A0D07571-17BE-448A-9268-AC041FBC011F}" type="parTrans" cxnId="{2303B845-8206-4832-A00D-0A54162AAAEB}">
      <dgm:prSet/>
      <dgm:spPr/>
      <dgm:t>
        <a:bodyPr/>
        <a:lstStyle/>
        <a:p>
          <a:pPr algn="r" rtl="1"/>
          <a:endParaRPr lang="he-IL" sz="1800" b="1"/>
        </a:p>
      </dgm:t>
    </dgm:pt>
    <dgm:pt modelId="{4D12536B-7E8E-45D9-8562-B092D9E768D6}" type="sibTrans" cxnId="{2303B845-8206-4832-A00D-0A54162AAAEB}">
      <dgm:prSet/>
      <dgm:spPr/>
      <dgm:t>
        <a:bodyPr/>
        <a:lstStyle/>
        <a:p>
          <a:pPr algn="r" rtl="1"/>
          <a:endParaRPr lang="he-IL" sz="1800" b="1"/>
        </a:p>
      </dgm:t>
    </dgm:pt>
    <dgm:pt modelId="{4764BF5D-5D6B-46E1-90C0-2DA45EF0FC74}">
      <dgm:prSet phldrT="[טקסט]" custT="1"/>
      <dgm:spPr/>
      <dgm:t>
        <a:bodyPr/>
        <a:lstStyle/>
        <a:p>
          <a:pPr algn="r" rtl="1"/>
          <a:r>
            <a:rPr lang="he-IL" sz="1800" b="1" dirty="0"/>
            <a:t>כתיבת חוברת בסיעוד בתחום סוכרת</a:t>
          </a:r>
        </a:p>
      </dgm:t>
    </dgm:pt>
    <dgm:pt modelId="{46529DF5-C65B-4291-98E4-3F1AAFF12CB5}" type="parTrans" cxnId="{B7276CA3-A00F-4CBD-B4D8-FF64FA39E51A}">
      <dgm:prSet/>
      <dgm:spPr/>
      <dgm:t>
        <a:bodyPr/>
        <a:lstStyle/>
        <a:p>
          <a:pPr algn="r" rtl="1"/>
          <a:endParaRPr lang="he-IL" sz="1800" b="1"/>
        </a:p>
      </dgm:t>
    </dgm:pt>
    <dgm:pt modelId="{D8D2CED5-C274-4F30-AB64-BC26DBBEA364}" type="sibTrans" cxnId="{B7276CA3-A00F-4CBD-B4D8-FF64FA39E51A}">
      <dgm:prSet/>
      <dgm:spPr/>
      <dgm:t>
        <a:bodyPr/>
        <a:lstStyle/>
        <a:p>
          <a:pPr algn="r" rtl="1"/>
          <a:endParaRPr lang="he-IL" sz="1800" b="1"/>
        </a:p>
      </dgm:t>
    </dgm:pt>
    <dgm:pt modelId="{AA0A2B30-87FF-4B86-86C2-87CA98F039AB}">
      <dgm:prSet custT="1"/>
      <dgm:spPr/>
      <dgm:t>
        <a:bodyPr/>
        <a:lstStyle/>
        <a:p>
          <a:pPr algn="r" rtl="1"/>
          <a:r>
            <a:rPr lang="he-IL" sz="1800" b="1" dirty="0"/>
            <a:t>ועדה מייעצת </a:t>
          </a:r>
          <a:r>
            <a:rPr lang="he-IL" sz="1800" b="1" dirty="0" err="1"/>
            <a:t>למינהל</a:t>
          </a:r>
          <a:r>
            <a:rPr lang="he-IL" sz="1800" b="1" dirty="0"/>
            <a:t> הסיעוד במיצוב תפקידה של אחות סוכרת</a:t>
          </a:r>
        </a:p>
      </dgm:t>
    </dgm:pt>
    <dgm:pt modelId="{400105CD-C8A0-4AED-9727-741A58219702}" type="parTrans" cxnId="{DDD02F6D-7410-45F7-A760-E745E5671EEC}">
      <dgm:prSet/>
      <dgm:spPr/>
      <dgm:t>
        <a:bodyPr/>
        <a:lstStyle/>
        <a:p>
          <a:pPr algn="r" rtl="1"/>
          <a:endParaRPr lang="he-IL" sz="1800" b="1"/>
        </a:p>
      </dgm:t>
    </dgm:pt>
    <dgm:pt modelId="{CAFA64A8-F463-4000-AB9D-1A305A8C453A}" type="sibTrans" cxnId="{DDD02F6D-7410-45F7-A760-E745E5671EEC}">
      <dgm:prSet/>
      <dgm:spPr/>
      <dgm:t>
        <a:bodyPr/>
        <a:lstStyle/>
        <a:p>
          <a:pPr algn="r" rtl="1"/>
          <a:endParaRPr lang="he-IL" sz="1800" b="1"/>
        </a:p>
      </dgm:t>
    </dgm:pt>
    <dgm:pt modelId="{167CE856-1F89-4EFC-B78C-4F720CA80AE3}">
      <dgm:prSet custT="1"/>
      <dgm:spPr/>
      <dgm:t>
        <a:bodyPr/>
        <a:lstStyle/>
        <a:p>
          <a:pPr algn="r" rtl="1"/>
          <a:r>
            <a:rPr lang="he-IL" sz="1800" b="1" dirty="0"/>
            <a:t>ראיונות ברדיו וטלוויזיה</a:t>
          </a:r>
        </a:p>
      </dgm:t>
    </dgm:pt>
    <dgm:pt modelId="{26A875EA-816A-436B-996C-F28A9610771B}" type="parTrans" cxnId="{E0AD121A-D078-464A-8ED8-04EBDC0E6148}">
      <dgm:prSet/>
      <dgm:spPr/>
      <dgm:t>
        <a:bodyPr/>
        <a:lstStyle/>
        <a:p>
          <a:pPr algn="r" rtl="1"/>
          <a:endParaRPr lang="he-IL" sz="1800" b="1"/>
        </a:p>
      </dgm:t>
    </dgm:pt>
    <dgm:pt modelId="{75771307-8EA7-42DB-A190-452DFBC6149E}" type="sibTrans" cxnId="{E0AD121A-D078-464A-8ED8-04EBDC0E6148}">
      <dgm:prSet/>
      <dgm:spPr/>
      <dgm:t>
        <a:bodyPr/>
        <a:lstStyle/>
        <a:p>
          <a:pPr algn="r" rtl="1"/>
          <a:endParaRPr lang="he-IL" sz="1800" b="1"/>
        </a:p>
      </dgm:t>
    </dgm:pt>
    <dgm:pt modelId="{54FCADA4-99B1-411A-97F8-569D6C2CE262}">
      <dgm:prSet custT="1"/>
      <dgm:spPr/>
      <dgm:t>
        <a:bodyPr/>
        <a:lstStyle/>
        <a:p>
          <a:pPr algn="r" rtl="1"/>
          <a:r>
            <a:rPr lang="he-IL" sz="1800" b="1" dirty="0"/>
            <a:t>הפקת חומרים וסרטוני הדרכה </a:t>
          </a:r>
        </a:p>
      </dgm:t>
    </dgm:pt>
    <dgm:pt modelId="{1F73A833-9BE5-407C-BC5D-9CC447E557FD}" type="parTrans" cxnId="{98747053-5539-480C-8D48-8D4FA20726DE}">
      <dgm:prSet/>
      <dgm:spPr/>
      <dgm:t>
        <a:bodyPr/>
        <a:lstStyle/>
        <a:p>
          <a:pPr rtl="1"/>
          <a:endParaRPr lang="he-IL" sz="1800" b="1"/>
        </a:p>
      </dgm:t>
    </dgm:pt>
    <dgm:pt modelId="{C1C3031A-01CB-4149-84AB-A5B19959037D}" type="sibTrans" cxnId="{98747053-5539-480C-8D48-8D4FA20726DE}">
      <dgm:prSet/>
      <dgm:spPr/>
      <dgm:t>
        <a:bodyPr/>
        <a:lstStyle/>
        <a:p>
          <a:pPr rtl="1"/>
          <a:endParaRPr lang="he-IL" sz="1800" b="1"/>
        </a:p>
      </dgm:t>
    </dgm:pt>
    <dgm:pt modelId="{B6C0AA50-4FAD-48C5-8581-9AD184179242}">
      <dgm:prSet custT="1"/>
      <dgm:spPr/>
      <dgm:t>
        <a:bodyPr/>
        <a:lstStyle/>
        <a:p>
          <a:pPr algn="r" rtl="1"/>
          <a:r>
            <a:rPr lang="he-IL" sz="1800" dirty="0"/>
            <a:t>כנס ארצי פרונטלי בו השתתפו 180 אחיות </a:t>
          </a:r>
        </a:p>
      </dgm:t>
    </dgm:pt>
    <dgm:pt modelId="{54B7533A-705D-4BFB-A5AF-F2D191153B48}" type="parTrans" cxnId="{AEA88855-1EB2-4056-9E7E-EF013F3E9989}">
      <dgm:prSet/>
      <dgm:spPr/>
      <dgm:t>
        <a:bodyPr/>
        <a:lstStyle/>
        <a:p>
          <a:pPr rtl="1"/>
          <a:endParaRPr lang="he-IL" sz="1800"/>
        </a:p>
      </dgm:t>
    </dgm:pt>
    <dgm:pt modelId="{9F84110E-F005-4127-BDFA-32C0D4423234}" type="sibTrans" cxnId="{AEA88855-1EB2-4056-9E7E-EF013F3E9989}">
      <dgm:prSet/>
      <dgm:spPr/>
      <dgm:t>
        <a:bodyPr/>
        <a:lstStyle/>
        <a:p>
          <a:pPr rtl="1"/>
          <a:endParaRPr lang="he-IL" sz="1800"/>
        </a:p>
      </dgm:t>
    </dgm:pt>
    <dgm:pt modelId="{F24E5034-1E2D-4B9E-9741-D52D7D0F6C74}" type="pres">
      <dgm:prSet presAssocID="{F06830F7-50D0-450B-BB2F-DE54891FAADA}" presName="Name0" presStyleCnt="0">
        <dgm:presLayoutVars>
          <dgm:chMax val="7"/>
          <dgm:chPref val="7"/>
          <dgm:dir/>
        </dgm:presLayoutVars>
      </dgm:prSet>
      <dgm:spPr/>
    </dgm:pt>
    <dgm:pt modelId="{261F2C24-2822-4732-87FD-C7945317B293}" type="pres">
      <dgm:prSet presAssocID="{F06830F7-50D0-450B-BB2F-DE54891FAADA}" presName="Name1" presStyleCnt="0"/>
      <dgm:spPr/>
    </dgm:pt>
    <dgm:pt modelId="{30CBB36F-61D2-4F7C-8615-44207E4A391A}" type="pres">
      <dgm:prSet presAssocID="{F06830F7-50D0-450B-BB2F-DE54891FAADA}" presName="cycle" presStyleCnt="0"/>
      <dgm:spPr/>
    </dgm:pt>
    <dgm:pt modelId="{D6E68C27-C17D-40B6-B813-F6552B8FB5BB}" type="pres">
      <dgm:prSet presAssocID="{F06830F7-50D0-450B-BB2F-DE54891FAADA}" presName="srcNode" presStyleLbl="node1" presStyleIdx="0" presStyleCnt="7"/>
      <dgm:spPr/>
    </dgm:pt>
    <dgm:pt modelId="{48286F62-7BDF-4BCC-AC42-60D346704B74}" type="pres">
      <dgm:prSet presAssocID="{F06830F7-50D0-450B-BB2F-DE54891FAADA}" presName="conn" presStyleLbl="parChTrans1D2" presStyleIdx="0" presStyleCnt="1"/>
      <dgm:spPr/>
    </dgm:pt>
    <dgm:pt modelId="{A117ACA4-4786-47DE-A57E-836E79DCA8B1}" type="pres">
      <dgm:prSet presAssocID="{F06830F7-50D0-450B-BB2F-DE54891FAADA}" presName="extraNode" presStyleLbl="node1" presStyleIdx="0" presStyleCnt="7"/>
      <dgm:spPr/>
    </dgm:pt>
    <dgm:pt modelId="{B5A3CD57-2B0E-4BCE-91C9-487A18AD383A}" type="pres">
      <dgm:prSet presAssocID="{F06830F7-50D0-450B-BB2F-DE54891FAADA}" presName="dstNode" presStyleLbl="node1" presStyleIdx="0" presStyleCnt="7"/>
      <dgm:spPr/>
    </dgm:pt>
    <dgm:pt modelId="{FB73F73E-6F44-44F9-8FF9-F6E954248E05}" type="pres">
      <dgm:prSet presAssocID="{AA33928A-9E8A-4167-A8A3-136ACABA5683}" presName="text_1" presStyleLbl="node1" presStyleIdx="0" presStyleCnt="7">
        <dgm:presLayoutVars>
          <dgm:bulletEnabled val="1"/>
        </dgm:presLayoutVars>
      </dgm:prSet>
      <dgm:spPr/>
    </dgm:pt>
    <dgm:pt modelId="{40E2D35D-C5BC-4561-93A4-D1A431C5DB62}" type="pres">
      <dgm:prSet presAssocID="{AA33928A-9E8A-4167-A8A3-136ACABA5683}" presName="accent_1" presStyleCnt="0"/>
      <dgm:spPr/>
    </dgm:pt>
    <dgm:pt modelId="{9C7EE7DB-06E9-4789-B864-73329D551F54}" type="pres">
      <dgm:prSet presAssocID="{AA33928A-9E8A-4167-A8A3-136ACABA5683}" presName="accentRepeatNode" presStyleLbl="solidFgAcc1" presStyleIdx="0" presStyleCnt="7"/>
      <dgm:spPr/>
    </dgm:pt>
    <dgm:pt modelId="{E7642242-215A-45CF-AEAB-288C045B5273}" type="pres">
      <dgm:prSet presAssocID="{8A3D0EA1-7A4E-4ABD-B2E2-5FC427330399}" presName="text_2" presStyleLbl="node1" presStyleIdx="1" presStyleCnt="7">
        <dgm:presLayoutVars>
          <dgm:bulletEnabled val="1"/>
        </dgm:presLayoutVars>
      </dgm:prSet>
      <dgm:spPr/>
    </dgm:pt>
    <dgm:pt modelId="{54FA0AF8-4719-4511-BAB9-4F0449FECF04}" type="pres">
      <dgm:prSet presAssocID="{8A3D0EA1-7A4E-4ABD-B2E2-5FC427330399}" presName="accent_2" presStyleCnt="0"/>
      <dgm:spPr/>
    </dgm:pt>
    <dgm:pt modelId="{104FF950-7507-446F-A12B-D9BDF9879A87}" type="pres">
      <dgm:prSet presAssocID="{8A3D0EA1-7A4E-4ABD-B2E2-5FC427330399}" presName="accentRepeatNode" presStyleLbl="solidFgAcc1" presStyleIdx="1" presStyleCnt="7"/>
      <dgm:spPr/>
    </dgm:pt>
    <dgm:pt modelId="{273B1FBC-5D2E-44D0-9EF3-5CDF48994C2D}" type="pres">
      <dgm:prSet presAssocID="{4764BF5D-5D6B-46E1-90C0-2DA45EF0FC74}" presName="text_3" presStyleLbl="node1" presStyleIdx="2" presStyleCnt="7">
        <dgm:presLayoutVars>
          <dgm:bulletEnabled val="1"/>
        </dgm:presLayoutVars>
      </dgm:prSet>
      <dgm:spPr/>
    </dgm:pt>
    <dgm:pt modelId="{C97950EF-188B-4B8C-8AAB-A63B208390B0}" type="pres">
      <dgm:prSet presAssocID="{4764BF5D-5D6B-46E1-90C0-2DA45EF0FC74}" presName="accent_3" presStyleCnt="0"/>
      <dgm:spPr/>
    </dgm:pt>
    <dgm:pt modelId="{B5DCA0BB-C04F-44F0-AF79-A50B5E28CBE7}" type="pres">
      <dgm:prSet presAssocID="{4764BF5D-5D6B-46E1-90C0-2DA45EF0FC74}" presName="accentRepeatNode" presStyleLbl="solidFgAcc1" presStyleIdx="2" presStyleCnt="7"/>
      <dgm:spPr/>
    </dgm:pt>
    <dgm:pt modelId="{4BFDC3BD-88DA-4FC0-9CA7-F53CF027E861}" type="pres">
      <dgm:prSet presAssocID="{AA0A2B30-87FF-4B86-86C2-87CA98F039AB}" presName="text_4" presStyleLbl="node1" presStyleIdx="3" presStyleCnt="7" custScaleY="149051">
        <dgm:presLayoutVars>
          <dgm:bulletEnabled val="1"/>
        </dgm:presLayoutVars>
      </dgm:prSet>
      <dgm:spPr/>
    </dgm:pt>
    <dgm:pt modelId="{FAA2047E-88B1-45C8-ABE5-CE6ED8B29AE8}" type="pres">
      <dgm:prSet presAssocID="{AA0A2B30-87FF-4B86-86C2-87CA98F039AB}" presName="accent_4" presStyleCnt="0"/>
      <dgm:spPr/>
    </dgm:pt>
    <dgm:pt modelId="{41985FA4-7EB3-4737-A9D3-9C791DB062FD}" type="pres">
      <dgm:prSet presAssocID="{AA0A2B30-87FF-4B86-86C2-87CA98F039AB}" presName="accentRepeatNode" presStyleLbl="solidFgAcc1" presStyleIdx="3" presStyleCnt="7"/>
      <dgm:spPr/>
    </dgm:pt>
    <dgm:pt modelId="{FE72F703-2458-41A9-9591-C11DA062EDD9}" type="pres">
      <dgm:prSet presAssocID="{167CE856-1F89-4EFC-B78C-4F720CA80AE3}" presName="text_5" presStyleLbl="node1" presStyleIdx="4" presStyleCnt="7">
        <dgm:presLayoutVars>
          <dgm:bulletEnabled val="1"/>
        </dgm:presLayoutVars>
      </dgm:prSet>
      <dgm:spPr/>
    </dgm:pt>
    <dgm:pt modelId="{07D6BE5E-F9D8-407E-B669-69F15F82D984}" type="pres">
      <dgm:prSet presAssocID="{167CE856-1F89-4EFC-B78C-4F720CA80AE3}" presName="accent_5" presStyleCnt="0"/>
      <dgm:spPr/>
    </dgm:pt>
    <dgm:pt modelId="{54CC80E1-D02B-4FAD-B370-CB6C8ABB0CA1}" type="pres">
      <dgm:prSet presAssocID="{167CE856-1F89-4EFC-B78C-4F720CA80AE3}" presName="accentRepeatNode" presStyleLbl="solidFgAcc1" presStyleIdx="4" presStyleCnt="7"/>
      <dgm:spPr/>
    </dgm:pt>
    <dgm:pt modelId="{F30F8173-3A4D-45C3-BBCF-24F7C05EAE21}" type="pres">
      <dgm:prSet presAssocID="{54FCADA4-99B1-411A-97F8-569D6C2CE262}" presName="text_6" presStyleLbl="node1" presStyleIdx="5" presStyleCnt="7">
        <dgm:presLayoutVars>
          <dgm:bulletEnabled val="1"/>
        </dgm:presLayoutVars>
      </dgm:prSet>
      <dgm:spPr/>
    </dgm:pt>
    <dgm:pt modelId="{C279AF28-7820-4206-A777-95C105507DE7}" type="pres">
      <dgm:prSet presAssocID="{54FCADA4-99B1-411A-97F8-569D6C2CE262}" presName="accent_6" presStyleCnt="0"/>
      <dgm:spPr/>
    </dgm:pt>
    <dgm:pt modelId="{19F4A8D7-4127-4F93-AD4D-E1B127917A7A}" type="pres">
      <dgm:prSet presAssocID="{54FCADA4-99B1-411A-97F8-569D6C2CE262}" presName="accentRepeatNode" presStyleLbl="solidFgAcc1" presStyleIdx="5" presStyleCnt="7"/>
      <dgm:spPr/>
    </dgm:pt>
    <dgm:pt modelId="{D6F3C5D7-0CFE-4DAB-B2C3-5E0652AB4ABA}" type="pres">
      <dgm:prSet presAssocID="{B6C0AA50-4FAD-48C5-8581-9AD184179242}" presName="text_7" presStyleLbl="node1" presStyleIdx="6" presStyleCnt="7">
        <dgm:presLayoutVars>
          <dgm:bulletEnabled val="1"/>
        </dgm:presLayoutVars>
      </dgm:prSet>
      <dgm:spPr/>
    </dgm:pt>
    <dgm:pt modelId="{1C540329-035A-4EC7-B7B9-BDAD07A38528}" type="pres">
      <dgm:prSet presAssocID="{B6C0AA50-4FAD-48C5-8581-9AD184179242}" presName="accent_7" presStyleCnt="0"/>
      <dgm:spPr/>
    </dgm:pt>
    <dgm:pt modelId="{ACF4CD39-AF68-42F4-9998-3BF3FB1FAABF}" type="pres">
      <dgm:prSet presAssocID="{B6C0AA50-4FAD-48C5-8581-9AD184179242}" presName="accentRepeatNode" presStyleLbl="solidFgAcc1" presStyleIdx="6" presStyleCnt="7"/>
      <dgm:spPr/>
    </dgm:pt>
  </dgm:ptLst>
  <dgm:cxnLst>
    <dgm:cxn modelId="{E0AD121A-D078-464A-8ED8-04EBDC0E6148}" srcId="{F06830F7-50D0-450B-BB2F-DE54891FAADA}" destId="{167CE856-1F89-4EFC-B78C-4F720CA80AE3}" srcOrd="4" destOrd="0" parTransId="{26A875EA-816A-436B-996C-F28A9610771B}" sibTransId="{75771307-8EA7-42DB-A190-452DFBC6149E}"/>
    <dgm:cxn modelId="{D94FB75B-4F6C-4277-905C-1EE8DBFF7679}" type="presOf" srcId="{8A3D0EA1-7A4E-4ABD-B2E2-5FC427330399}" destId="{E7642242-215A-45CF-AEAB-288C045B5273}" srcOrd="0" destOrd="0" presId="urn:microsoft.com/office/officeart/2008/layout/VerticalCurvedList"/>
    <dgm:cxn modelId="{2303B845-8206-4832-A00D-0A54162AAAEB}" srcId="{F06830F7-50D0-450B-BB2F-DE54891FAADA}" destId="{8A3D0EA1-7A4E-4ABD-B2E2-5FC427330399}" srcOrd="1" destOrd="0" parTransId="{A0D07571-17BE-448A-9268-AC041FBC011F}" sibTransId="{4D12536B-7E8E-45D9-8562-B092D9E768D6}"/>
    <dgm:cxn modelId="{4B1A1E66-00F2-489F-ABDE-41783A4B08AE}" type="presOf" srcId="{AA0A2B30-87FF-4B86-86C2-87CA98F039AB}" destId="{4BFDC3BD-88DA-4FC0-9CA7-F53CF027E861}" srcOrd="0" destOrd="0" presId="urn:microsoft.com/office/officeart/2008/layout/VerticalCurvedList"/>
    <dgm:cxn modelId="{0C1A9A6A-BE87-4AF5-A2BB-7C7BEDAD8688}" srcId="{F06830F7-50D0-450B-BB2F-DE54891FAADA}" destId="{AA33928A-9E8A-4167-A8A3-136ACABA5683}" srcOrd="0" destOrd="0" parTransId="{8F96C90F-1A16-4204-88C3-EBC32C1E1F20}" sibTransId="{2B939E92-10AA-4EEA-B087-652C4BE02852}"/>
    <dgm:cxn modelId="{4B9BE14A-DE6C-478A-B357-D82EA42ED140}" type="presOf" srcId="{4764BF5D-5D6B-46E1-90C0-2DA45EF0FC74}" destId="{273B1FBC-5D2E-44D0-9EF3-5CDF48994C2D}" srcOrd="0" destOrd="0" presId="urn:microsoft.com/office/officeart/2008/layout/VerticalCurvedList"/>
    <dgm:cxn modelId="{DDD02F6D-7410-45F7-A760-E745E5671EEC}" srcId="{F06830F7-50D0-450B-BB2F-DE54891FAADA}" destId="{AA0A2B30-87FF-4B86-86C2-87CA98F039AB}" srcOrd="3" destOrd="0" parTransId="{400105CD-C8A0-4AED-9727-741A58219702}" sibTransId="{CAFA64A8-F463-4000-AB9D-1A305A8C453A}"/>
    <dgm:cxn modelId="{98747053-5539-480C-8D48-8D4FA20726DE}" srcId="{F06830F7-50D0-450B-BB2F-DE54891FAADA}" destId="{54FCADA4-99B1-411A-97F8-569D6C2CE262}" srcOrd="5" destOrd="0" parTransId="{1F73A833-9BE5-407C-BC5D-9CC447E557FD}" sibTransId="{C1C3031A-01CB-4149-84AB-A5B19959037D}"/>
    <dgm:cxn modelId="{3ACA9874-15B8-4364-9CCC-7D624DF872DB}" type="presOf" srcId="{B6C0AA50-4FAD-48C5-8581-9AD184179242}" destId="{D6F3C5D7-0CFE-4DAB-B2C3-5E0652AB4ABA}" srcOrd="0" destOrd="0" presId="urn:microsoft.com/office/officeart/2008/layout/VerticalCurvedList"/>
    <dgm:cxn modelId="{AEA88855-1EB2-4056-9E7E-EF013F3E9989}" srcId="{F06830F7-50D0-450B-BB2F-DE54891FAADA}" destId="{B6C0AA50-4FAD-48C5-8581-9AD184179242}" srcOrd="6" destOrd="0" parTransId="{54B7533A-705D-4BFB-A5AF-F2D191153B48}" sibTransId="{9F84110E-F005-4127-BDFA-32C0D4423234}"/>
    <dgm:cxn modelId="{568E115A-7FB7-4201-BCE0-A2233833E579}" type="presOf" srcId="{AA33928A-9E8A-4167-A8A3-136ACABA5683}" destId="{FB73F73E-6F44-44F9-8FF9-F6E954248E05}" srcOrd="0" destOrd="0" presId="urn:microsoft.com/office/officeart/2008/layout/VerticalCurvedList"/>
    <dgm:cxn modelId="{B7276CA3-A00F-4CBD-B4D8-FF64FA39E51A}" srcId="{F06830F7-50D0-450B-BB2F-DE54891FAADA}" destId="{4764BF5D-5D6B-46E1-90C0-2DA45EF0FC74}" srcOrd="2" destOrd="0" parTransId="{46529DF5-C65B-4291-98E4-3F1AAFF12CB5}" sibTransId="{D8D2CED5-C274-4F30-AB64-BC26DBBEA364}"/>
    <dgm:cxn modelId="{78A4E4B3-9AD4-451D-B4D7-D9BE8894D242}" type="presOf" srcId="{F06830F7-50D0-450B-BB2F-DE54891FAADA}" destId="{F24E5034-1E2D-4B9E-9741-D52D7D0F6C74}" srcOrd="0" destOrd="0" presId="urn:microsoft.com/office/officeart/2008/layout/VerticalCurvedList"/>
    <dgm:cxn modelId="{348D70D5-CA0F-4530-8136-3644419501ED}" type="presOf" srcId="{54FCADA4-99B1-411A-97F8-569D6C2CE262}" destId="{F30F8173-3A4D-45C3-BBCF-24F7C05EAE21}" srcOrd="0" destOrd="0" presId="urn:microsoft.com/office/officeart/2008/layout/VerticalCurvedList"/>
    <dgm:cxn modelId="{C9833EF9-03BF-412A-848C-B8FC28471293}" type="presOf" srcId="{2B939E92-10AA-4EEA-B087-652C4BE02852}" destId="{48286F62-7BDF-4BCC-AC42-60D346704B74}" srcOrd="0" destOrd="0" presId="urn:microsoft.com/office/officeart/2008/layout/VerticalCurvedList"/>
    <dgm:cxn modelId="{16D630FC-83E5-44F7-985C-FBE40549421B}" type="presOf" srcId="{167CE856-1F89-4EFC-B78C-4F720CA80AE3}" destId="{FE72F703-2458-41A9-9591-C11DA062EDD9}" srcOrd="0" destOrd="0" presId="urn:microsoft.com/office/officeart/2008/layout/VerticalCurvedList"/>
    <dgm:cxn modelId="{BE876277-3023-4F40-BE8E-2D53A89D4933}" type="presParOf" srcId="{F24E5034-1E2D-4B9E-9741-D52D7D0F6C74}" destId="{261F2C24-2822-4732-87FD-C7945317B293}" srcOrd="0" destOrd="0" presId="urn:microsoft.com/office/officeart/2008/layout/VerticalCurvedList"/>
    <dgm:cxn modelId="{4CE332B3-7A28-421D-B601-40EAC325A794}" type="presParOf" srcId="{261F2C24-2822-4732-87FD-C7945317B293}" destId="{30CBB36F-61D2-4F7C-8615-44207E4A391A}" srcOrd="0" destOrd="0" presId="urn:microsoft.com/office/officeart/2008/layout/VerticalCurvedList"/>
    <dgm:cxn modelId="{16FF05B2-C6D3-4DF6-B875-E12CA126DADC}" type="presParOf" srcId="{30CBB36F-61D2-4F7C-8615-44207E4A391A}" destId="{D6E68C27-C17D-40B6-B813-F6552B8FB5BB}" srcOrd="0" destOrd="0" presId="urn:microsoft.com/office/officeart/2008/layout/VerticalCurvedList"/>
    <dgm:cxn modelId="{A2203480-87A2-4A5A-A996-75D282544C87}" type="presParOf" srcId="{30CBB36F-61D2-4F7C-8615-44207E4A391A}" destId="{48286F62-7BDF-4BCC-AC42-60D346704B74}" srcOrd="1" destOrd="0" presId="urn:microsoft.com/office/officeart/2008/layout/VerticalCurvedList"/>
    <dgm:cxn modelId="{C8C41B8F-110E-45E9-A14F-64FD53520704}" type="presParOf" srcId="{30CBB36F-61D2-4F7C-8615-44207E4A391A}" destId="{A117ACA4-4786-47DE-A57E-836E79DCA8B1}" srcOrd="2" destOrd="0" presId="urn:microsoft.com/office/officeart/2008/layout/VerticalCurvedList"/>
    <dgm:cxn modelId="{A7249FA3-65A8-4868-B34C-25E1ADAB52DA}" type="presParOf" srcId="{30CBB36F-61D2-4F7C-8615-44207E4A391A}" destId="{B5A3CD57-2B0E-4BCE-91C9-487A18AD383A}" srcOrd="3" destOrd="0" presId="urn:microsoft.com/office/officeart/2008/layout/VerticalCurvedList"/>
    <dgm:cxn modelId="{54C21996-96E3-4A93-8E63-C44B106CD8F8}" type="presParOf" srcId="{261F2C24-2822-4732-87FD-C7945317B293}" destId="{FB73F73E-6F44-44F9-8FF9-F6E954248E05}" srcOrd="1" destOrd="0" presId="urn:microsoft.com/office/officeart/2008/layout/VerticalCurvedList"/>
    <dgm:cxn modelId="{E08FA0B8-EA16-454C-9C46-86DE17EE7CB5}" type="presParOf" srcId="{261F2C24-2822-4732-87FD-C7945317B293}" destId="{40E2D35D-C5BC-4561-93A4-D1A431C5DB62}" srcOrd="2" destOrd="0" presId="urn:microsoft.com/office/officeart/2008/layout/VerticalCurvedList"/>
    <dgm:cxn modelId="{1AB4758B-9D61-42E0-8126-2ECC7B8C691D}" type="presParOf" srcId="{40E2D35D-C5BC-4561-93A4-D1A431C5DB62}" destId="{9C7EE7DB-06E9-4789-B864-73329D551F54}" srcOrd="0" destOrd="0" presId="urn:microsoft.com/office/officeart/2008/layout/VerticalCurvedList"/>
    <dgm:cxn modelId="{25E0E7DB-78EE-47F3-B89A-ACC04D80C705}" type="presParOf" srcId="{261F2C24-2822-4732-87FD-C7945317B293}" destId="{E7642242-215A-45CF-AEAB-288C045B5273}" srcOrd="3" destOrd="0" presId="urn:microsoft.com/office/officeart/2008/layout/VerticalCurvedList"/>
    <dgm:cxn modelId="{9D679D59-CB70-466F-B1A7-6622A6445B88}" type="presParOf" srcId="{261F2C24-2822-4732-87FD-C7945317B293}" destId="{54FA0AF8-4719-4511-BAB9-4F0449FECF04}" srcOrd="4" destOrd="0" presId="urn:microsoft.com/office/officeart/2008/layout/VerticalCurvedList"/>
    <dgm:cxn modelId="{9C91AEEA-8C4E-405E-A0E1-1BD55D52297C}" type="presParOf" srcId="{54FA0AF8-4719-4511-BAB9-4F0449FECF04}" destId="{104FF950-7507-446F-A12B-D9BDF9879A87}" srcOrd="0" destOrd="0" presId="urn:microsoft.com/office/officeart/2008/layout/VerticalCurvedList"/>
    <dgm:cxn modelId="{27CAC0C8-C707-4C9B-9222-C1DAD356BE76}" type="presParOf" srcId="{261F2C24-2822-4732-87FD-C7945317B293}" destId="{273B1FBC-5D2E-44D0-9EF3-5CDF48994C2D}" srcOrd="5" destOrd="0" presId="urn:microsoft.com/office/officeart/2008/layout/VerticalCurvedList"/>
    <dgm:cxn modelId="{7D1ECF90-59C8-460F-8728-5530B692060D}" type="presParOf" srcId="{261F2C24-2822-4732-87FD-C7945317B293}" destId="{C97950EF-188B-4B8C-8AAB-A63B208390B0}" srcOrd="6" destOrd="0" presId="urn:microsoft.com/office/officeart/2008/layout/VerticalCurvedList"/>
    <dgm:cxn modelId="{F99FD73D-2BC5-435F-B3F6-EBC6C6D1D206}" type="presParOf" srcId="{C97950EF-188B-4B8C-8AAB-A63B208390B0}" destId="{B5DCA0BB-C04F-44F0-AF79-A50B5E28CBE7}" srcOrd="0" destOrd="0" presId="urn:microsoft.com/office/officeart/2008/layout/VerticalCurvedList"/>
    <dgm:cxn modelId="{56D1E662-2E59-42F1-9983-2376041EAE30}" type="presParOf" srcId="{261F2C24-2822-4732-87FD-C7945317B293}" destId="{4BFDC3BD-88DA-4FC0-9CA7-F53CF027E861}" srcOrd="7" destOrd="0" presId="urn:microsoft.com/office/officeart/2008/layout/VerticalCurvedList"/>
    <dgm:cxn modelId="{EF4663DB-A7EA-4ED9-9188-FFA76B4A850B}" type="presParOf" srcId="{261F2C24-2822-4732-87FD-C7945317B293}" destId="{FAA2047E-88B1-45C8-ABE5-CE6ED8B29AE8}" srcOrd="8" destOrd="0" presId="urn:microsoft.com/office/officeart/2008/layout/VerticalCurvedList"/>
    <dgm:cxn modelId="{B91C9669-347D-4EE4-9700-7D3725A12E22}" type="presParOf" srcId="{FAA2047E-88B1-45C8-ABE5-CE6ED8B29AE8}" destId="{41985FA4-7EB3-4737-A9D3-9C791DB062FD}" srcOrd="0" destOrd="0" presId="urn:microsoft.com/office/officeart/2008/layout/VerticalCurvedList"/>
    <dgm:cxn modelId="{C65DBB9D-9FFB-412E-B2EE-8AA5DC52F60F}" type="presParOf" srcId="{261F2C24-2822-4732-87FD-C7945317B293}" destId="{FE72F703-2458-41A9-9591-C11DA062EDD9}" srcOrd="9" destOrd="0" presId="urn:microsoft.com/office/officeart/2008/layout/VerticalCurvedList"/>
    <dgm:cxn modelId="{D793290D-9B6B-41B5-9241-3F5D26E9D8C0}" type="presParOf" srcId="{261F2C24-2822-4732-87FD-C7945317B293}" destId="{07D6BE5E-F9D8-407E-B669-69F15F82D984}" srcOrd="10" destOrd="0" presId="urn:microsoft.com/office/officeart/2008/layout/VerticalCurvedList"/>
    <dgm:cxn modelId="{46AEDB81-C102-40EB-A12C-8ECD56CFBFA7}" type="presParOf" srcId="{07D6BE5E-F9D8-407E-B669-69F15F82D984}" destId="{54CC80E1-D02B-4FAD-B370-CB6C8ABB0CA1}" srcOrd="0" destOrd="0" presId="urn:microsoft.com/office/officeart/2008/layout/VerticalCurvedList"/>
    <dgm:cxn modelId="{D04259D6-017F-4BA3-AFD0-450C0F0CA01F}" type="presParOf" srcId="{261F2C24-2822-4732-87FD-C7945317B293}" destId="{F30F8173-3A4D-45C3-BBCF-24F7C05EAE21}" srcOrd="11" destOrd="0" presId="urn:microsoft.com/office/officeart/2008/layout/VerticalCurvedList"/>
    <dgm:cxn modelId="{9506B28B-F534-48D8-9498-12B699AC8868}" type="presParOf" srcId="{261F2C24-2822-4732-87FD-C7945317B293}" destId="{C279AF28-7820-4206-A777-95C105507DE7}" srcOrd="12" destOrd="0" presId="urn:microsoft.com/office/officeart/2008/layout/VerticalCurvedList"/>
    <dgm:cxn modelId="{9B0275DE-EF78-45DD-89BB-916A964A7FF1}" type="presParOf" srcId="{C279AF28-7820-4206-A777-95C105507DE7}" destId="{19F4A8D7-4127-4F93-AD4D-E1B127917A7A}" srcOrd="0" destOrd="0" presId="urn:microsoft.com/office/officeart/2008/layout/VerticalCurvedList"/>
    <dgm:cxn modelId="{C94C9615-0A9C-46A2-A282-4993100F4F96}" type="presParOf" srcId="{261F2C24-2822-4732-87FD-C7945317B293}" destId="{D6F3C5D7-0CFE-4DAB-B2C3-5E0652AB4ABA}" srcOrd="13" destOrd="0" presId="urn:microsoft.com/office/officeart/2008/layout/VerticalCurvedList"/>
    <dgm:cxn modelId="{1E13CFF4-167A-4380-BEA8-C8C806BEB6BE}" type="presParOf" srcId="{261F2C24-2822-4732-87FD-C7945317B293}" destId="{1C540329-035A-4EC7-B7B9-BDAD07A38528}" srcOrd="14" destOrd="0" presId="urn:microsoft.com/office/officeart/2008/layout/VerticalCurvedList"/>
    <dgm:cxn modelId="{AF5B4A6C-52CA-4CB6-AB03-A1705550AB0A}" type="presParOf" srcId="{1C540329-035A-4EC7-B7B9-BDAD07A38528}" destId="{ACF4CD39-AF68-42F4-9998-3BF3FB1FAA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A9F353-2266-4866-B442-06392CCB2B7A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88190DDC-A87A-42CC-B272-2499570579D5}">
      <dgm:prSet phldrT="[טקסט]" custT="1"/>
      <dgm:spPr/>
      <dgm:t>
        <a:bodyPr/>
        <a:lstStyle/>
        <a:p>
          <a:pPr rtl="1"/>
          <a:endParaRPr lang="he-IL" sz="3200" dirty="0"/>
        </a:p>
      </dgm:t>
    </dgm:pt>
    <dgm:pt modelId="{2A729644-55CA-4DFD-A6FE-93988E509F89}" type="parTrans" cxnId="{18260023-56A7-46F7-A99F-E667AE565C5B}">
      <dgm:prSet/>
      <dgm:spPr/>
      <dgm:t>
        <a:bodyPr/>
        <a:lstStyle/>
        <a:p>
          <a:pPr rtl="1"/>
          <a:endParaRPr lang="he-IL" sz="2000"/>
        </a:p>
      </dgm:t>
    </dgm:pt>
    <dgm:pt modelId="{8BB0412D-A34A-4A11-9E25-7D99638A98C1}" type="sibTrans" cxnId="{18260023-56A7-46F7-A99F-E667AE565C5B}">
      <dgm:prSet/>
      <dgm:spPr/>
      <dgm:t>
        <a:bodyPr/>
        <a:lstStyle/>
        <a:p>
          <a:pPr rtl="1"/>
          <a:endParaRPr lang="he-IL" sz="2000"/>
        </a:p>
      </dgm:t>
    </dgm:pt>
    <dgm:pt modelId="{5D2337A5-CC08-46FE-9886-FA0507185F97}">
      <dgm:prSet phldrT="[טקסט]" custT="1"/>
      <dgm:spPr/>
      <dgm:t>
        <a:bodyPr/>
        <a:lstStyle/>
        <a:p>
          <a:pPr rtl="1"/>
          <a:endParaRPr lang="he-IL" sz="3200" dirty="0"/>
        </a:p>
      </dgm:t>
    </dgm:pt>
    <dgm:pt modelId="{A585CBBE-0E7F-43CB-893F-A2772B452FA5}" type="parTrans" cxnId="{50D0C52E-B149-43F9-971C-B083481FAE9A}">
      <dgm:prSet/>
      <dgm:spPr/>
      <dgm:t>
        <a:bodyPr/>
        <a:lstStyle/>
        <a:p>
          <a:pPr rtl="1"/>
          <a:endParaRPr lang="he-IL" sz="2000"/>
        </a:p>
      </dgm:t>
    </dgm:pt>
    <dgm:pt modelId="{2BF6DDF6-6C4A-46CC-AECA-BBCDA1CF1916}" type="sibTrans" cxnId="{50D0C52E-B149-43F9-971C-B083481FAE9A}">
      <dgm:prSet/>
      <dgm:spPr/>
      <dgm:t>
        <a:bodyPr/>
        <a:lstStyle/>
        <a:p>
          <a:pPr rtl="1"/>
          <a:endParaRPr lang="he-IL" sz="2000"/>
        </a:p>
      </dgm:t>
    </dgm:pt>
    <dgm:pt modelId="{68287261-5D4C-4191-B8E9-59772C383520}">
      <dgm:prSet custT="1"/>
      <dgm:spPr/>
      <dgm:t>
        <a:bodyPr/>
        <a:lstStyle/>
        <a:p>
          <a:pPr rtl="1"/>
          <a:endParaRPr lang="he-IL" sz="3200"/>
        </a:p>
      </dgm:t>
    </dgm:pt>
    <dgm:pt modelId="{57A16FFE-30A0-4397-90C0-5F51DB92B25D}" type="parTrans" cxnId="{9C1185D4-F68D-4D2E-8173-9A0973EAD5F4}">
      <dgm:prSet/>
      <dgm:spPr/>
      <dgm:t>
        <a:bodyPr/>
        <a:lstStyle/>
        <a:p>
          <a:pPr rtl="1"/>
          <a:endParaRPr lang="he-IL" sz="2000"/>
        </a:p>
      </dgm:t>
    </dgm:pt>
    <dgm:pt modelId="{F5682DE8-D196-4882-97F2-D5E70DCA3E7C}" type="sibTrans" cxnId="{9C1185D4-F68D-4D2E-8173-9A0973EAD5F4}">
      <dgm:prSet/>
      <dgm:spPr/>
      <dgm:t>
        <a:bodyPr/>
        <a:lstStyle/>
        <a:p>
          <a:pPr rtl="1"/>
          <a:endParaRPr lang="he-IL" sz="2000"/>
        </a:p>
      </dgm:t>
    </dgm:pt>
    <dgm:pt modelId="{7CC187A5-2E2F-4AD6-9281-A8395BFE6692}">
      <dgm:prSet phldrT="[טקסט]" custT="1"/>
      <dgm:spPr/>
      <dgm:t>
        <a:bodyPr/>
        <a:lstStyle/>
        <a:p>
          <a:pPr rtl="1"/>
          <a:endParaRPr lang="he-IL" sz="3200" dirty="0"/>
        </a:p>
      </dgm:t>
    </dgm:pt>
    <dgm:pt modelId="{5C4EFA8A-13E6-44D4-8D5A-4478B726C1D1}" type="sibTrans" cxnId="{AD2D34B2-9F7A-4D42-9656-038B8CD9CF0C}">
      <dgm:prSet/>
      <dgm:spPr/>
      <dgm:t>
        <a:bodyPr/>
        <a:lstStyle/>
        <a:p>
          <a:pPr rtl="1"/>
          <a:endParaRPr lang="he-IL" sz="2000"/>
        </a:p>
      </dgm:t>
    </dgm:pt>
    <dgm:pt modelId="{C439786B-DE95-4DBD-8B8E-1897788B2DCA}" type="parTrans" cxnId="{AD2D34B2-9F7A-4D42-9656-038B8CD9CF0C}">
      <dgm:prSet/>
      <dgm:spPr/>
      <dgm:t>
        <a:bodyPr/>
        <a:lstStyle/>
        <a:p>
          <a:pPr rtl="1"/>
          <a:endParaRPr lang="he-IL" sz="2000"/>
        </a:p>
      </dgm:t>
    </dgm:pt>
    <dgm:pt modelId="{0D03FEC4-CB9B-466A-A3A9-B945067977BB}">
      <dgm:prSet phldrT="[טקסט]" custT="1"/>
      <dgm:spPr/>
      <dgm:t>
        <a:bodyPr/>
        <a:lstStyle/>
        <a:p>
          <a:pPr rtl="1"/>
          <a:endParaRPr lang="he-IL" sz="3200" dirty="0"/>
        </a:p>
      </dgm:t>
    </dgm:pt>
    <dgm:pt modelId="{909D1E17-0553-47B1-B61D-9116137F16BD}" type="sibTrans" cxnId="{D7957589-A862-4E26-BCD5-F108138D2DF0}">
      <dgm:prSet/>
      <dgm:spPr/>
      <dgm:t>
        <a:bodyPr/>
        <a:lstStyle/>
        <a:p>
          <a:pPr rtl="1"/>
          <a:endParaRPr lang="he-IL" sz="2000"/>
        </a:p>
      </dgm:t>
    </dgm:pt>
    <dgm:pt modelId="{8E8DBDA4-EBC6-4E22-BDA8-84616F0B866C}" type="parTrans" cxnId="{D7957589-A862-4E26-BCD5-F108138D2DF0}">
      <dgm:prSet/>
      <dgm:spPr/>
      <dgm:t>
        <a:bodyPr/>
        <a:lstStyle/>
        <a:p>
          <a:pPr rtl="1"/>
          <a:endParaRPr lang="he-IL" sz="2000"/>
        </a:p>
      </dgm:t>
    </dgm:pt>
    <dgm:pt modelId="{4BBCC776-A810-4162-AC8A-85E8C1BCA0E1}">
      <dgm:prSet custT="1"/>
      <dgm:spPr/>
      <dgm:t>
        <a:bodyPr/>
        <a:lstStyle/>
        <a:p>
          <a:pPr rtl="1"/>
          <a:endParaRPr lang="he-IL" sz="3200"/>
        </a:p>
      </dgm:t>
    </dgm:pt>
    <dgm:pt modelId="{4494B1D4-A776-4701-9794-05D5DAE1CAA8}" type="sibTrans" cxnId="{D2555C69-C58C-43A9-946E-93CA7547AD44}">
      <dgm:prSet/>
      <dgm:spPr/>
      <dgm:t>
        <a:bodyPr/>
        <a:lstStyle/>
        <a:p>
          <a:pPr rtl="1"/>
          <a:endParaRPr lang="he-IL" sz="2000"/>
        </a:p>
      </dgm:t>
    </dgm:pt>
    <dgm:pt modelId="{9758EAAF-EA0B-46FA-BC4D-EF4FA9621327}" type="parTrans" cxnId="{D2555C69-C58C-43A9-946E-93CA7547AD44}">
      <dgm:prSet/>
      <dgm:spPr/>
      <dgm:t>
        <a:bodyPr/>
        <a:lstStyle/>
        <a:p>
          <a:pPr rtl="1"/>
          <a:endParaRPr lang="he-IL" sz="2000"/>
        </a:p>
      </dgm:t>
    </dgm:pt>
    <dgm:pt modelId="{930EC895-41F4-438B-A1BF-88B5B1F458E1}" type="pres">
      <dgm:prSet presAssocID="{8BA9F353-2266-4866-B442-06392CCB2B7A}" presName="Name0" presStyleCnt="0">
        <dgm:presLayoutVars>
          <dgm:dir/>
          <dgm:resizeHandles val="exact"/>
        </dgm:presLayoutVars>
      </dgm:prSet>
      <dgm:spPr/>
    </dgm:pt>
    <dgm:pt modelId="{EE70A004-E893-4BD1-8BD6-E0D0B9D79A43}" type="pres">
      <dgm:prSet presAssocID="{7CC187A5-2E2F-4AD6-9281-A8395BFE6692}" presName="compNode" presStyleCnt="0"/>
      <dgm:spPr/>
    </dgm:pt>
    <dgm:pt modelId="{F5D30983-9925-4FDC-9180-C16F59D682CB}" type="pres">
      <dgm:prSet presAssocID="{7CC187A5-2E2F-4AD6-9281-A8395BFE6692}" presName="pictRect" presStyleLbl="node1" presStyleIdx="0" presStyleCnt="6" custLinFactX="100000" custLinFactY="100000" custLinFactNeighborX="113715" custLinFactNeighborY="135577"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</dgm:pt>
    <dgm:pt modelId="{61188F23-A30E-4308-894F-5E23E5D770D0}" type="pres">
      <dgm:prSet presAssocID="{7CC187A5-2E2F-4AD6-9281-A8395BFE6692}" presName="textRect" presStyleLbl="revTx" presStyleIdx="0" presStyleCnt="6">
        <dgm:presLayoutVars>
          <dgm:bulletEnabled val="1"/>
        </dgm:presLayoutVars>
      </dgm:prSet>
      <dgm:spPr/>
    </dgm:pt>
    <dgm:pt modelId="{8E43A816-5581-4D59-9FE1-5C5846E8B554}" type="pres">
      <dgm:prSet presAssocID="{5C4EFA8A-13E6-44D4-8D5A-4478B726C1D1}" presName="sibTrans" presStyleLbl="sibTrans2D1" presStyleIdx="0" presStyleCnt="0"/>
      <dgm:spPr/>
    </dgm:pt>
    <dgm:pt modelId="{63D088EB-9F25-453E-A29D-16902E5D3E70}" type="pres">
      <dgm:prSet presAssocID="{0D03FEC4-CB9B-466A-A3A9-B945067977BB}" presName="compNode" presStyleCnt="0"/>
      <dgm:spPr/>
    </dgm:pt>
    <dgm:pt modelId="{5317E9D8-D86D-47CB-A1EE-18E3EC554F3B}" type="pres">
      <dgm:prSet presAssocID="{0D03FEC4-CB9B-466A-A3A9-B945067977BB}" presName="pictRect" presStyleLbl="node1" presStyleIdx="1" presStyleCnt="6" custLinFactX="11420" custLinFactNeighborX="100000" custLinFactNeighborY="-14594"/>
      <dgm:spPr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</dgm:spPr>
    </dgm:pt>
    <dgm:pt modelId="{1E9DBC3F-48B1-4608-8734-DDCC014A5C95}" type="pres">
      <dgm:prSet presAssocID="{0D03FEC4-CB9B-466A-A3A9-B945067977BB}" presName="textRect" presStyleLbl="revTx" presStyleIdx="1" presStyleCnt="6">
        <dgm:presLayoutVars>
          <dgm:bulletEnabled val="1"/>
        </dgm:presLayoutVars>
      </dgm:prSet>
      <dgm:spPr/>
    </dgm:pt>
    <dgm:pt modelId="{71E510D2-2E31-4160-9649-9E81AE5CD68C}" type="pres">
      <dgm:prSet presAssocID="{909D1E17-0553-47B1-B61D-9116137F16BD}" presName="sibTrans" presStyleLbl="sibTrans2D1" presStyleIdx="0" presStyleCnt="0"/>
      <dgm:spPr/>
    </dgm:pt>
    <dgm:pt modelId="{E8618210-448D-45FD-8868-BD0593CE6760}" type="pres">
      <dgm:prSet presAssocID="{88190DDC-A87A-42CC-B272-2499570579D5}" presName="compNode" presStyleCnt="0"/>
      <dgm:spPr/>
    </dgm:pt>
    <dgm:pt modelId="{33CD09D7-0EE4-4FDC-9A91-A0344ECF6966}" type="pres">
      <dgm:prSet presAssocID="{88190DDC-A87A-42CC-B272-2499570579D5}" presName="pictRect" presStyleLbl="node1" presStyleIdx="2" presStyleCnt="6" custLinFactX="-23451" custLinFactY="100000" custLinFactNeighborX="-100000" custLinFactNeighborY="133324"/>
      <dgm:spPr>
        <a:blipFill rotWithShape="1">
          <a:blip xmlns:r="http://schemas.openxmlformats.org/officeDocument/2006/relationships" r:embed="rId3"/>
          <a:srcRect/>
          <a:stretch>
            <a:fillRect t="-30000" b="-30000"/>
          </a:stretch>
        </a:blipFill>
      </dgm:spPr>
    </dgm:pt>
    <dgm:pt modelId="{466AC427-7F74-4D00-AAF0-D24502DF2DC3}" type="pres">
      <dgm:prSet presAssocID="{88190DDC-A87A-42CC-B272-2499570579D5}" presName="textRect" presStyleLbl="revTx" presStyleIdx="2" presStyleCnt="6" custLinFactX="-100000" custLinFactY="141233" custLinFactNeighborX="-119549" custLinFactNeighborY="200000">
        <dgm:presLayoutVars>
          <dgm:bulletEnabled val="1"/>
        </dgm:presLayoutVars>
      </dgm:prSet>
      <dgm:spPr/>
    </dgm:pt>
    <dgm:pt modelId="{813A10B0-867B-4E2B-8C74-9A2258277E8E}" type="pres">
      <dgm:prSet presAssocID="{8BB0412D-A34A-4A11-9E25-7D99638A98C1}" presName="sibTrans" presStyleLbl="sibTrans2D1" presStyleIdx="0" presStyleCnt="0"/>
      <dgm:spPr/>
    </dgm:pt>
    <dgm:pt modelId="{926D7317-E262-47DA-B4C2-6D497A05BFC4}" type="pres">
      <dgm:prSet presAssocID="{68287261-5D4C-4191-B8E9-59772C383520}" presName="compNode" presStyleCnt="0"/>
      <dgm:spPr/>
    </dgm:pt>
    <dgm:pt modelId="{05D5BBED-A964-457F-A67C-90EFB4973AF4}" type="pres">
      <dgm:prSet presAssocID="{68287261-5D4C-4191-B8E9-59772C383520}" presName="pictRect" presStyleLbl="node1" presStyleIdx="3" presStyleCnt="6" custLinFactX="470" custLinFactY="-82665" custLinFactNeighborX="100000" custLinFactNeighborY="-100000"/>
      <dgm:spPr>
        <a:blipFill rotWithShape="1">
          <a:blip xmlns:r="http://schemas.openxmlformats.org/officeDocument/2006/relationships" r:embed="rId4"/>
          <a:srcRect/>
          <a:stretch>
            <a:fillRect l="-7000" r="-7000"/>
          </a:stretch>
        </a:blipFill>
      </dgm:spPr>
    </dgm:pt>
    <dgm:pt modelId="{0D360B37-ADD1-47D3-851E-B643D61210D7}" type="pres">
      <dgm:prSet presAssocID="{68287261-5D4C-4191-B8E9-59772C383520}" presName="textRect" presStyleLbl="revTx" presStyleIdx="3" presStyleCnt="6">
        <dgm:presLayoutVars>
          <dgm:bulletEnabled val="1"/>
        </dgm:presLayoutVars>
      </dgm:prSet>
      <dgm:spPr/>
    </dgm:pt>
    <dgm:pt modelId="{78CEAD74-E69B-4EE3-9CD3-EF7A915012AA}" type="pres">
      <dgm:prSet presAssocID="{F5682DE8-D196-4882-97F2-D5E70DCA3E7C}" presName="sibTrans" presStyleLbl="sibTrans2D1" presStyleIdx="0" presStyleCnt="0"/>
      <dgm:spPr/>
    </dgm:pt>
    <dgm:pt modelId="{1CF27F82-CB0D-47B5-A4FA-05C874D9A753}" type="pres">
      <dgm:prSet presAssocID="{5D2337A5-CC08-46FE-9886-FA0507185F97}" presName="compNode" presStyleCnt="0"/>
      <dgm:spPr/>
    </dgm:pt>
    <dgm:pt modelId="{1C0C9FCC-795A-402C-B9BA-0CC90354FC01}" type="pres">
      <dgm:prSet presAssocID="{5D2337A5-CC08-46FE-9886-FA0507185F97}" presName="pictRect" presStyleLbl="node1" presStyleIdx="4" presStyleCnt="6" custLinFactNeighborX="-8856" custLinFactNeighborY="-54798"/>
      <dgm:spPr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</dgm:spPr>
    </dgm:pt>
    <dgm:pt modelId="{22ED0680-630D-4642-8553-7FCE73BE49B7}" type="pres">
      <dgm:prSet presAssocID="{5D2337A5-CC08-46FE-9886-FA0507185F97}" presName="textRect" presStyleLbl="revTx" presStyleIdx="4" presStyleCnt="6" custLinFactX="9365" custLinFactNeighborX="100000" custLinFactNeighborY="348">
        <dgm:presLayoutVars>
          <dgm:bulletEnabled val="1"/>
        </dgm:presLayoutVars>
      </dgm:prSet>
      <dgm:spPr/>
    </dgm:pt>
    <dgm:pt modelId="{1B558D87-B8B4-4A88-BA44-45A09DA26296}" type="pres">
      <dgm:prSet presAssocID="{2BF6DDF6-6C4A-46CC-AECA-BBCDA1CF1916}" presName="sibTrans" presStyleLbl="sibTrans2D1" presStyleIdx="0" presStyleCnt="0"/>
      <dgm:spPr/>
    </dgm:pt>
    <dgm:pt modelId="{F7C1CB36-EBA1-4A5A-8401-6799F86D32BA}" type="pres">
      <dgm:prSet presAssocID="{4BBCC776-A810-4162-AC8A-85E8C1BCA0E1}" presName="compNode" presStyleCnt="0"/>
      <dgm:spPr/>
    </dgm:pt>
    <dgm:pt modelId="{36960AE1-4BB1-4C69-BFFF-57179E8883A5}" type="pres">
      <dgm:prSet presAssocID="{4BBCC776-A810-4162-AC8A-85E8C1BCA0E1}" presName="pictRect" presStyleLbl="node1" presStyleIdx="5" presStyleCnt="6" custLinFactNeighborX="-4358" custLinFactNeighborY="-55929"/>
      <dgm:spPr>
        <a:blipFill rotWithShape="1">
          <a:blip xmlns:r="http://schemas.openxmlformats.org/officeDocument/2006/relationships" r:embed="rId6"/>
          <a:srcRect/>
          <a:stretch>
            <a:fillRect l="-11000" r="-11000"/>
          </a:stretch>
        </a:blipFill>
      </dgm:spPr>
    </dgm:pt>
    <dgm:pt modelId="{A797EFF8-09CF-4EC4-9843-B59FD0C937D9}" type="pres">
      <dgm:prSet presAssocID="{4BBCC776-A810-4162-AC8A-85E8C1BCA0E1}" presName="textRect" presStyleLbl="revTx" presStyleIdx="5" presStyleCnt="6">
        <dgm:presLayoutVars>
          <dgm:bulletEnabled val="1"/>
        </dgm:presLayoutVars>
      </dgm:prSet>
      <dgm:spPr/>
    </dgm:pt>
  </dgm:ptLst>
  <dgm:cxnLst>
    <dgm:cxn modelId="{79672900-F01D-4D62-8851-733A2AAE441A}" type="presOf" srcId="{88190DDC-A87A-42CC-B272-2499570579D5}" destId="{466AC427-7F74-4D00-AAF0-D24502DF2DC3}" srcOrd="0" destOrd="0" presId="urn:microsoft.com/office/officeart/2005/8/layout/pList1"/>
    <dgm:cxn modelId="{0A5ED60B-3AA0-4790-B2E1-3F097EB86E74}" type="presOf" srcId="{8BB0412D-A34A-4A11-9E25-7D99638A98C1}" destId="{813A10B0-867B-4E2B-8C74-9A2258277E8E}" srcOrd="0" destOrd="0" presId="urn:microsoft.com/office/officeart/2005/8/layout/pList1"/>
    <dgm:cxn modelId="{18260023-56A7-46F7-A99F-E667AE565C5B}" srcId="{8BA9F353-2266-4866-B442-06392CCB2B7A}" destId="{88190DDC-A87A-42CC-B272-2499570579D5}" srcOrd="2" destOrd="0" parTransId="{2A729644-55CA-4DFD-A6FE-93988E509F89}" sibTransId="{8BB0412D-A34A-4A11-9E25-7D99638A98C1}"/>
    <dgm:cxn modelId="{07EAC428-DD9D-422C-914D-C8B34BF9CAE3}" type="presOf" srcId="{68287261-5D4C-4191-B8E9-59772C383520}" destId="{0D360B37-ADD1-47D3-851E-B643D61210D7}" srcOrd="0" destOrd="0" presId="urn:microsoft.com/office/officeart/2005/8/layout/pList1"/>
    <dgm:cxn modelId="{50D0C52E-B149-43F9-971C-B083481FAE9A}" srcId="{8BA9F353-2266-4866-B442-06392CCB2B7A}" destId="{5D2337A5-CC08-46FE-9886-FA0507185F97}" srcOrd="4" destOrd="0" parTransId="{A585CBBE-0E7F-43CB-893F-A2772B452FA5}" sibTransId="{2BF6DDF6-6C4A-46CC-AECA-BBCDA1CF1916}"/>
    <dgm:cxn modelId="{D2555C69-C58C-43A9-946E-93CA7547AD44}" srcId="{8BA9F353-2266-4866-B442-06392CCB2B7A}" destId="{4BBCC776-A810-4162-AC8A-85E8C1BCA0E1}" srcOrd="5" destOrd="0" parTransId="{9758EAAF-EA0B-46FA-BC4D-EF4FA9621327}" sibTransId="{4494B1D4-A776-4701-9794-05D5DAE1CAA8}"/>
    <dgm:cxn modelId="{646EC56F-02B8-4187-91DF-1B7B673814B4}" type="presOf" srcId="{5D2337A5-CC08-46FE-9886-FA0507185F97}" destId="{22ED0680-630D-4642-8553-7FCE73BE49B7}" srcOrd="0" destOrd="0" presId="urn:microsoft.com/office/officeart/2005/8/layout/pList1"/>
    <dgm:cxn modelId="{5546CD86-A763-4806-BB2E-4D2CBC4F781E}" type="presOf" srcId="{2BF6DDF6-6C4A-46CC-AECA-BBCDA1CF1916}" destId="{1B558D87-B8B4-4A88-BA44-45A09DA26296}" srcOrd="0" destOrd="0" presId="urn:microsoft.com/office/officeart/2005/8/layout/pList1"/>
    <dgm:cxn modelId="{D7957589-A862-4E26-BCD5-F108138D2DF0}" srcId="{8BA9F353-2266-4866-B442-06392CCB2B7A}" destId="{0D03FEC4-CB9B-466A-A3A9-B945067977BB}" srcOrd="1" destOrd="0" parTransId="{8E8DBDA4-EBC6-4E22-BDA8-84616F0B866C}" sibTransId="{909D1E17-0553-47B1-B61D-9116137F16BD}"/>
    <dgm:cxn modelId="{73B5EC9C-09A1-4B15-9D6D-37815A345670}" type="presOf" srcId="{0D03FEC4-CB9B-466A-A3A9-B945067977BB}" destId="{1E9DBC3F-48B1-4608-8734-DDCC014A5C95}" srcOrd="0" destOrd="0" presId="urn:microsoft.com/office/officeart/2005/8/layout/pList1"/>
    <dgm:cxn modelId="{A9C38AAA-32AD-4D19-BAC7-4155109307CF}" type="presOf" srcId="{F5682DE8-D196-4882-97F2-D5E70DCA3E7C}" destId="{78CEAD74-E69B-4EE3-9CD3-EF7A915012AA}" srcOrd="0" destOrd="0" presId="urn:microsoft.com/office/officeart/2005/8/layout/pList1"/>
    <dgm:cxn modelId="{AD2D34B2-9F7A-4D42-9656-038B8CD9CF0C}" srcId="{8BA9F353-2266-4866-B442-06392CCB2B7A}" destId="{7CC187A5-2E2F-4AD6-9281-A8395BFE6692}" srcOrd="0" destOrd="0" parTransId="{C439786B-DE95-4DBD-8B8E-1897788B2DCA}" sibTransId="{5C4EFA8A-13E6-44D4-8D5A-4478B726C1D1}"/>
    <dgm:cxn modelId="{E6B05BB7-8F65-4D41-88F4-73F548AF3DA6}" type="presOf" srcId="{909D1E17-0553-47B1-B61D-9116137F16BD}" destId="{71E510D2-2E31-4160-9649-9E81AE5CD68C}" srcOrd="0" destOrd="0" presId="urn:microsoft.com/office/officeart/2005/8/layout/pList1"/>
    <dgm:cxn modelId="{9C1185D4-F68D-4D2E-8173-9A0973EAD5F4}" srcId="{8BA9F353-2266-4866-B442-06392CCB2B7A}" destId="{68287261-5D4C-4191-B8E9-59772C383520}" srcOrd="3" destOrd="0" parTransId="{57A16FFE-30A0-4397-90C0-5F51DB92B25D}" sibTransId="{F5682DE8-D196-4882-97F2-D5E70DCA3E7C}"/>
    <dgm:cxn modelId="{F37291E2-FA1F-4AB0-8A08-3259494AD49B}" type="presOf" srcId="{7CC187A5-2E2F-4AD6-9281-A8395BFE6692}" destId="{61188F23-A30E-4308-894F-5E23E5D770D0}" srcOrd="0" destOrd="0" presId="urn:microsoft.com/office/officeart/2005/8/layout/pList1"/>
    <dgm:cxn modelId="{85760BE9-64C6-407F-A591-A0ADE9042B5C}" type="presOf" srcId="{5C4EFA8A-13E6-44D4-8D5A-4478B726C1D1}" destId="{8E43A816-5581-4D59-9FE1-5C5846E8B554}" srcOrd="0" destOrd="0" presId="urn:microsoft.com/office/officeart/2005/8/layout/pList1"/>
    <dgm:cxn modelId="{4EE507EF-DA2C-40E7-9CC6-282213D38DB7}" type="presOf" srcId="{8BA9F353-2266-4866-B442-06392CCB2B7A}" destId="{930EC895-41F4-438B-A1BF-88B5B1F458E1}" srcOrd="0" destOrd="0" presId="urn:microsoft.com/office/officeart/2005/8/layout/pList1"/>
    <dgm:cxn modelId="{E51B69FA-6254-4E03-AD64-D7E8F6DF701F}" type="presOf" srcId="{4BBCC776-A810-4162-AC8A-85E8C1BCA0E1}" destId="{A797EFF8-09CF-4EC4-9843-B59FD0C937D9}" srcOrd="0" destOrd="0" presId="urn:microsoft.com/office/officeart/2005/8/layout/pList1"/>
    <dgm:cxn modelId="{C3B75490-62F3-4135-A8EC-4903EE6E6F73}" type="presParOf" srcId="{930EC895-41F4-438B-A1BF-88B5B1F458E1}" destId="{EE70A004-E893-4BD1-8BD6-E0D0B9D79A43}" srcOrd="0" destOrd="0" presId="urn:microsoft.com/office/officeart/2005/8/layout/pList1"/>
    <dgm:cxn modelId="{AB19B6FE-A65F-4AD2-95DC-742B3BC73749}" type="presParOf" srcId="{EE70A004-E893-4BD1-8BD6-E0D0B9D79A43}" destId="{F5D30983-9925-4FDC-9180-C16F59D682CB}" srcOrd="0" destOrd="0" presId="urn:microsoft.com/office/officeart/2005/8/layout/pList1"/>
    <dgm:cxn modelId="{526E534A-19BA-4C19-9446-634421D13028}" type="presParOf" srcId="{EE70A004-E893-4BD1-8BD6-E0D0B9D79A43}" destId="{61188F23-A30E-4308-894F-5E23E5D770D0}" srcOrd="1" destOrd="0" presId="urn:microsoft.com/office/officeart/2005/8/layout/pList1"/>
    <dgm:cxn modelId="{A7F2CFAE-AC8F-4734-ABF3-9206387328FB}" type="presParOf" srcId="{930EC895-41F4-438B-A1BF-88B5B1F458E1}" destId="{8E43A816-5581-4D59-9FE1-5C5846E8B554}" srcOrd="1" destOrd="0" presId="urn:microsoft.com/office/officeart/2005/8/layout/pList1"/>
    <dgm:cxn modelId="{B8B9AD7D-8A4F-4128-A422-46B424514B3E}" type="presParOf" srcId="{930EC895-41F4-438B-A1BF-88B5B1F458E1}" destId="{63D088EB-9F25-453E-A29D-16902E5D3E70}" srcOrd="2" destOrd="0" presId="urn:microsoft.com/office/officeart/2005/8/layout/pList1"/>
    <dgm:cxn modelId="{53FEAF22-5D94-499D-A3B6-7A4C0641E4BD}" type="presParOf" srcId="{63D088EB-9F25-453E-A29D-16902E5D3E70}" destId="{5317E9D8-D86D-47CB-A1EE-18E3EC554F3B}" srcOrd="0" destOrd="0" presId="urn:microsoft.com/office/officeart/2005/8/layout/pList1"/>
    <dgm:cxn modelId="{179A88E2-1229-4224-9149-6FFCCED6BE9F}" type="presParOf" srcId="{63D088EB-9F25-453E-A29D-16902E5D3E70}" destId="{1E9DBC3F-48B1-4608-8734-DDCC014A5C95}" srcOrd="1" destOrd="0" presId="urn:microsoft.com/office/officeart/2005/8/layout/pList1"/>
    <dgm:cxn modelId="{473CEC99-9381-408A-A6B5-85BEF4918DBA}" type="presParOf" srcId="{930EC895-41F4-438B-A1BF-88B5B1F458E1}" destId="{71E510D2-2E31-4160-9649-9E81AE5CD68C}" srcOrd="3" destOrd="0" presId="urn:microsoft.com/office/officeart/2005/8/layout/pList1"/>
    <dgm:cxn modelId="{15FB2234-AAF3-4D3E-B9ED-5B1AADF4E17B}" type="presParOf" srcId="{930EC895-41F4-438B-A1BF-88B5B1F458E1}" destId="{E8618210-448D-45FD-8868-BD0593CE6760}" srcOrd="4" destOrd="0" presId="urn:microsoft.com/office/officeart/2005/8/layout/pList1"/>
    <dgm:cxn modelId="{C8F8052C-6C3C-4B73-A9B1-04FC61409C6D}" type="presParOf" srcId="{E8618210-448D-45FD-8868-BD0593CE6760}" destId="{33CD09D7-0EE4-4FDC-9A91-A0344ECF6966}" srcOrd="0" destOrd="0" presId="urn:microsoft.com/office/officeart/2005/8/layout/pList1"/>
    <dgm:cxn modelId="{B8CA9941-E655-40D5-B710-BD97E0E69F71}" type="presParOf" srcId="{E8618210-448D-45FD-8868-BD0593CE6760}" destId="{466AC427-7F74-4D00-AAF0-D24502DF2DC3}" srcOrd="1" destOrd="0" presId="urn:microsoft.com/office/officeart/2005/8/layout/pList1"/>
    <dgm:cxn modelId="{621C01AA-2CD4-4AA8-887A-3221B65770ED}" type="presParOf" srcId="{930EC895-41F4-438B-A1BF-88B5B1F458E1}" destId="{813A10B0-867B-4E2B-8C74-9A2258277E8E}" srcOrd="5" destOrd="0" presId="urn:microsoft.com/office/officeart/2005/8/layout/pList1"/>
    <dgm:cxn modelId="{51245B1B-4D2E-4B6F-9B63-4543FE3D8A03}" type="presParOf" srcId="{930EC895-41F4-438B-A1BF-88B5B1F458E1}" destId="{926D7317-E262-47DA-B4C2-6D497A05BFC4}" srcOrd="6" destOrd="0" presId="urn:microsoft.com/office/officeart/2005/8/layout/pList1"/>
    <dgm:cxn modelId="{C02DDC80-523C-4E06-A5E9-9B9C96839E2E}" type="presParOf" srcId="{926D7317-E262-47DA-B4C2-6D497A05BFC4}" destId="{05D5BBED-A964-457F-A67C-90EFB4973AF4}" srcOrd="0" destOrd="0" presId="urn:microsoft.com/office/officeart/2005/8/layout/pList1"/>
    <dgm:cxn modelId="{07AD306F-1D2B-4AD2-A184-CA5F2C9059AF}" type="presParOf" srcId="{926D7317-E262-47DA-B4C2-6D497A05BFC4}" destId="{0D360B37-ADD1-47D3-851E-B643D61210D7}" srcOrd="1" destOrd="0" presId="urn:microsoft.com/office/officeart/2005/8/layout/pList1"/>
    <dgm:cxn modelId="{C1470F95-C468-4029-951C-ECEB3D5F9CCC}" type="presParOf" srcId="{930EC895-41F4-438B-A1BF-88B5B1F458E1}" destId="{78CEAD74-E69B-4EE3-9CD3-EF7A915012AA}" srcOrd="7" destOrd="0" presId="urn:microsoft.com/office/officeart/2005/8/layout/pList1"/>
    <dgm:cxn modelId="{D0124976-A36D-4DED-847F-14EAB09FCEC5}" type="presParOf" srcId="{930EC895-41F4-438B-A1BF-88B5B1F458E1}" destId="{1CF27F82-CB0D-47B5-A4FA-05C874D9A753}" srcOrd="8" destOrd="0" presId="urn:microsoft.com/office/officeart/2005/8/layout/pList1"/>
    <dgm:cxn modelId="{2F922F48-C3AD-44BD-9D5D-E4E89741F7C8}" type="presParOf" srcId="{1CF27F82-CB0D-47B5-A4FA-05C874D9A753}" destId="{1C0C9FCC-795A-402C-B9BA-0CC90354FC01}" srcOrd="0" destOrd="0" presId="urn:microsoft.com/office/officeart/2005/8/layout/pList1"/>
    <dgm:cxn modelId="{BF72C619-C0D5-462A-8ECA-E178CAFA3D34}" type="presParOf" srcId="{1CF27F82-CB0D-47B5-A4FA-05C874D9A753}" destId="{22ED0680-630D-4642-8553-7FCE73BE49B7}" srcOrd="1" destOrd="0" presId="urn:microsoft.com/office/officeart/2005/8/layout/pList1"/>
    <dgm:cxn modelId="{67D9E8A5-F8C9-44DA-A9AB-73B4493DA91D}" type="presParOf" srcId="{930EC895-41F4-438B-A1BF-88B5B1F458E1}" destId="{1B558D87-B8B4-4A88-BA44-45A09DA26296}" srcOrd="9" destOrd="0" presId="urn:microsoft.com/office/officeart/2005/8/layout/pList1"/>
    <dgm:cxn modelId="{A728C49F-CD9A-4474-A2B0-CE51B2672B81}" type="presParOf" srcId="{930EC895-41F4-438B-A1BF-88B5B1F458E1}" destId="{F7C1CB36-EBA1-4A5A-8401-6799F86D32BA}" srcOrd="10" destOrd="0" presId="urn:microsoft.com/office/officeart/2005/8/layout/pList1"/>
    <dgm:cxn modelId="{F8268CA7-FD00-4E8B-88EF-5267645CF0B4}" type="presParOf" srcId="{F7C1CB36-EBA1-4A5A-8401-6799F86D32BA}" destId="{36960AE1-4BB1-4C69-BFFF-57179E8883A5}" srcOrd="0" destOrd="0" presId="urn:microsoft.com/office/officeart/2005/8/layout/pList1"/>
    <dgm:cxn modelId="{EF57D182-526C-4F6D-B0F8-EF7E86BEE27F}" type="presParOf" srcId="{F7C1CB36-EBA1-4A5A-8401-6799F86D32BA}" destId="{A797EFF8-09CF-4EC4-9843-B59FD0C937D9}" srcOrd="1" destOrd="0" presId="urn:microsoft.com/office/officeart/2005/8/layout/pList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55A47-97E7-4D33-977F-257D14D84080}">
      <dsp:nvSpPr>
        <dsp:cNvPr id="0" name=""/>
        <dsp:cNvSpPr/>
      </dsp:nvSpPr>
      <dsp:spPr>
        <a:xfrm>
          <a:off x="675231" y="976691"/>
          <a:ext cx="2667560" cy="879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4600" b="1" kern="1200" cap="none" spc="0"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rPr>
            <a:t>המשימה</a:t>
          </a:r>
          <a:endParaRPr lang="he-IL" sz="4600" b="1" kern="1200" cap="none" spc="0" dirty="0">
            <a:effectLst>
              <a:outerShdw blurRad="12700" dist="38100" dir="2700000" algn="tl" rotWithShape="0">
                <a:schemeClr val="accent5">
                  <a:lumMod val="60000"/>
                  <a:lumOff val="40000"/>
                </a:schemeClr>
              </a:outerShdw>
            </a:effectLst>
          </a:endParaRPr>
        </a:p>
      </dsp:txBody>
      <dsp:txXfrm>
        <a:off x="675231" y="976691"/>
        <a:ext cx="2667560" cy="879082"/>
      </dsp:txXfrm>
    </dsp:sp>
    <dsp:sp modelId="{169E0F40-DFF6-4D31-9652-8E5E3EDA62E5}">
      <dsp:nvSpPr>
        <dsp:cNvPr id="0" name=""/>
        <dsp:cNvSpPr/>
      </dsp:nvSpPr>
      <dsp:spPr>
        <a:xfrm>
          <a:off x="672199" y="709329"/>
          <a:ext cx="212192" cy="2121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809E6B-D160-4441-A8A6-B56E018620EC}">
      <dsp:nvSpPr>
        <dsp:cNvPr id="0" name=""/>
        <dsp:cNvSpPr/>
      </dsp:nvSpPr>
      <dsp:spPr>
        <a:xfrm>
          <a:off x="820734" y="412259"/>
          <a:ext cx="212192" cy="2121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EDD7F2A-C580-4329-A7D5-95F98B499428}">
      <dsp:nvSpPr>
        <dsp:cNvPr id="0" name=""/>
        <dsp:cNvSpPr/>
      </dsp:nvSpPr>
      <dsp:spPr>
        <a:xfrm>
          <a:off x="1177217" y="471673"/>
          <a:ext cx="333445" cy="3334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13BA1A9-7638-4523-87F9-D8C7259F91A4}">
      <dsp:nvSpPr>
        <dsp:cNvPr id="0" name=""/>
        <dsp:cNvSpPr/>
      </dsp:nvSpPr>
      <dsp:spPr>
        <a:xfrm>
          <a:off x="1474286" y="144897"/>
          <a:ext cx="212192" cy="2121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648B55F-F934-4DB8-9349-6EED5520EF04}">
      <dsp:nvSpPr>
        <dsp:cNvPr id="0" name=""/>
        <dsp:cNvSpPr/>
      </dsp:nvSpPr>
      <dsp:spPr>
        <a:xfrm>
          <a:off x="1860476" y="26069"/>
          <a:ext cx="212192" cy="2121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45AAF28-6CF1-4C3A-BC86-0C7A77146C92}">
      <dsp:nvSpPr>
        <dsp:cNvPr id="0" name=""/>
        <dsp:cNvSpPr/>
      </dsp:nvSpPr>
      <dsp:spPr>
        <a:xfrm>
          <a:off x="2335787" y="234018"/>
          <a:ext cx="212192" cy="2121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44FAD0-8879-4E56-B646-C0DE34AB15B3}">
      <dsp:nvSpPr>
        <dsp:cNvPr id="0" name=""/>
        <dsp:cNvSpPr/>
      </dsp:nvSpPr>
      <dsp:spPr>
        <a:xfrm>
          <a:off x="2632856" y="382553"/>
          <a:ext cx="333445" cy="3334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B97FD52-7EC7-4DD4-B407-42770FB3FDCF}">
      <dsp:nvSpPr>
        <dsp:cNvPr id="0" name=""/>
        <dsp:cNvSpPr/>
      </dsp:nvSpPr>
      <dsp:spPr>
        <a:xfrm>
          <a:off x="3048753" y="709329"/>
          <a:ext cx="212192" cy="2121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350691F-B3F7-43B7-BA68-09E6F3431820}">
      <dsp:nvSpPr>
        <dsp:cNvPr id="0" name=""/>
        <dsp:cNvSpPr/>
      </dsp:nvSpPr>
      <dsp:spPr>
        <a:xfrm>
          <a:off x="3226995" y="1036105"/>
          <a:ext cx="212192" cy="2121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EAC2CF-ADC9-4855-97BD-3FE013F7AA3F}">
      <dsp:nvSpPr>
        <dsp:cNvPr id="0" name=""/>
        <dsp:cNvSpPr/>
      </dsp:nvSpPr>
      <dsp:spPr>
        <a:xfrm>
          <a:off x="1682235" y="412259"/>
          <a:ext cx="545637" cy="545637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07AA9B-3262-4EF6-B3E9-0D6566E483D2}">
      <dsp:nvSpPr>
        <dsp:cNvPr id="0" name=""/>
        <dsp:cNvSpPr/>
      </dsp:nvSpPr>
      <dsp:spPr>
        <a:xfrm>
          <a:off x="523665" y="1541123"/>
          <a:ext cx="212192" cy="2121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0BAE935-F471-4700-AA35-6F586EC53990}">
      <dsp:nvSpPr>
        <dsp:cNvPr id="0" name=""/>
        <dsp:cNvSpPr/>
      </dsp:nvSpPr>
      <dsp:spPr>
        <a:xfrm>
          <a:off x="701906" y="1808485"/>
          <a:ext cx="333445" cy="3334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12F0A7-44E6-4C83-A925-530F4E5DC9F6}">
      <dsp:nvSpPr>
        <dsp:cNvPr id="0" name=""/>
        <dsp:cNvSpPr/>
      </dsp:nvSpPr>
      <dsp:spPr>
        <a:xfrm>
          <a:off x="1147510" y="2046140"/>
          <a:ext cx="485011" cy="48501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B4F04C7-EED9-4AB6-A3B9-9EF010C91195}">
      <dsp:nvSpPr>
        <dsp:cNvPr id="0" name=""/>
        <dsp:cNvSpPr/>
      </dsp:nvSpPr>
      <dsp:spPr>
        <a:xfrm>
          <a:off x="1771355" y="2432330"/>
          <a:ext cx="212192" cy="2121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D8D38D7-979E-4E07-9EA3-C468C76EFAE9}">
      <dsp:nvSpPr>
        <dsp:cNvPr id="0" name=""/>
        <dsp:cNvSpPr/>
      </dsp:nvSpPr>
      <dsp:spPr>
        <a:xfrm>
          <a:off x="1890183" y="2046140"/>
          <a:ext cx="333445" cy="3334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732B93B-115F-471F-A870-9100C5E4B66A}">
      <dsp:nvSpPr>
        <dsp:cNvPr id="0" name=""/>
        <dsp:cNvSpPr/>
      </dsp:nvSpPr>
      <dsp:spPr>
        <a:xfrm>
          <a:off x="2187252" y="2462037"/>
          <a:ext cx="212192" cy="21219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8C96CA-1D9F-43A0-B1A6-8ADEA505B23E}">
      <dsp:nvSpPr>
        <dsp:cNvPr id="0" name=""/>
        <dsp:cNvSpPr/>
      </dsp:nvSpPr>
      <dsp:spPr>
        <a:xfrm>
          <a:off x="2454615" y="1986726"/>
          <a:ext cx="485011" cy="48501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3424E4B-1CC3-4555-BFF9-48C8D5DC8FEB}">
      <dsp:nvSpPr>
        <dsp:cNvPr id="0" name=""/>
        <dsp:cNvSpPr/>
      </dsp:nvSpPr>
      <dsp:spPr>
        <a:xfrm>
          <a:off x="3108167" y="1867899"/>
          <a:ext cx="333445" cy="333445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8191DF9-143D-410C-B4AB-EC0CA41C3D75}">
      <dsp:nvSpPr>
        <dsp:cNvPr id="0" name=""/>
        <dsp:cNvSpPr/>
      </dsp:nvSpPr>
      <dsp:spPr>
        <a:xfrm>
          <a:off x="3441612" y="471179"/>
          <a:ext cx="979280" cy="186955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A8ED62C-5520-4003-AD21-9C288B4F646D}">
      <dsp:nvSpPr>
        <dsp:cNvPr id="0" name=""/>
        <dsp:cNvSpPr/>
      </dsp:nvSpPr>
      <dsp:spPr>
        <a:xfrm>
          <a:off x="4242842" y="471179"/>
          <a:ext cx="979280" cy="1869553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26F26F5-A503-482C-B933-A29865316CC7}">
      <dsp:nvSpPr>
        <dsp:cNvPr id="0" name=""/>
        <dsp:cNvSpPr/>
      </dsp:nvSpPr>
      <dsp:spPr>
        <a:xfrm>
          <a:off x="5328953" y="316675"/>
          <a:ext cx="2270150" cy="2270150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4600" b="1" kern="1200" dirty="0"/>
            <a:t>להקים</a:t>
          </a:r>
        </a:p>
        <a:p>
          <a:pPr marL="0" lvl="0" indent="0" algn="ctr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4600" b="1" kern="1200" dirty="0"/>
            <a:t>עמותה</a:t>
          </a:r>
        </a:p>
      </dsp:txBody>
      <dsp:txXfrm>
        <a:off x="5661409" y="649131"/>
        <a:ext cx="1605238" cy="1605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C71D5B-CFF9-4A22-A634-D87B67D0BB51}">
      <dsp:nvSpPr>
        <dsp:cNvPr id="0" name=""/>
        <dsp:cNvSpPr/>
      </dsp:nvSpPr>
      <dsp:spPr>
        <a:xfrm rot="10800000">
          <a:off x="4287559" y="43135"/>
          <a:ext cx="3958395" cy="42266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385" tIns="68580" rIns="128016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cs typeface="+mn-cs"/>
            </a:rPr>
            <a:t>מטרות העמותה</a:t>
          </a:r>
          <a:endParaRPr lang="en-US" sz="1800" b="1" kern="1200" dirty="0">
            <a:cs typeface="+mn-cs"/>
          </a:endParaRPr>
        </a:p>
      </dsp:txBody>
      <dsp:txXfrm rot="10800000">
        <a:off x="4393226" y="43135"/>
        <a:ext cx="3852728" cy="422667"/>
      </dsp:txXfrm>
    </dsp:sp>
    <dsp:sp modelId="{3D4923B4-2BB0-4CB0-8765-F0908574A915}">
      <dsp:nvSpPr>
        <dsp:cNvPr id="0" name=""/>
        <dsp:cNvSpPr/>
      </dsp:nvSpPr>
      <dsp:spPr>
        <a:xfrm>
          <a:off x="3801124" y="38478"/>
          <a:ext cx="422667" cy="422667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14CCCCE-F4FA-4186-A0D1-26E336E800C3}">
      <dsp:nvSpPr>
        <dsp:cNvPr id="0" name=""/>
        <dsp:cNvSpPr/>
      </dsp:nvSpPr>
      <dsp:spPr>
        <a:xfrm rot="10800000">
          <a:off x="1711647" y="610088"/>
          <a:ext cx="5834726" cy="59878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38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cs typeface="+mn-cs"/>
            </a:rPr>
            <a:t>קידום</a:t>
          </a:r>
          <a:r>
            <a:rPr lang="en-US" sz="1800" b="1" kern="1200" dirty="0">
              <a:cs typeface="+mn-cs"/>
            </a:rPr>
            <a:t> </a:t>
          </a:r>
          <a:r>
            <a:rPr lang="en-US" sz="1800" b="1" kern="1200" dirty="0" err="1">
              <a:cs typeface="+mn-cs"/>
            </a:rPr>
            <a:t>הידע</a:t>
          </a:r>
          <a:r>
            <a:rPr lang="en-US" sz="1800" b="1" kern="1200" dirty="0">
              <a:cs typeface="+mn-cs"/>
            </a:rPr>
            <a:t> </a:t>
          </a:r>
          <a:r>
            <a:rPr lang="en-US" sz="1800" b="1" kern="1200" dirty="0" err="1">
              <a:cs typeface="+mn-cs"/>
            </a:rPr>
            <a:t>ומיומנויות</a:t>
          </a:r>
          <a:r>
            <a:rPr lang="en-US" sz="1800" b="1" kern="1200" dirty="0">
              <a:cs typeface="+mn-cs"/>
            </a:rPr>
            <a:t> </a:t>
          </a:r>
          <a:r>
            <a:rPr lang="he-IL" sz="1800" b="1" kern="1200" dirty="0">
              <a:cs typeface="+mn-cs"/>
            </a:rPr>
            <a:t>ה</a:t>
          </a:r>
          <a:r>
            <a:rPr lang="en-US" sz="1800" b="1" kern="1200" dirty="0" err="1">
              <a:cs typeface="+mn-cs"/>
            </a:rPr>
            <a:t>טיפול</a:t>
          </a:r>
          <a:r>
            <a:rPr lang="en-US" sz="1800" b="1" kern="1200" dirty="0">
              <a:cs typeface="+mn-cs"/>
            </a:rPr>
            <a:t> </a:t>
          </a:r>
          <a:r>
            <a:rPr lang="he-IL" sz="1800" b="1" kern="1200" dirty="0">
              <a:cs typeface="+mn-cs"/>
            </a:rPr>
            <a:t>של</a:t>
          </a:r>
          <a:r>
            <a:rPr lang="en-US" sz="1800" b="1" kern="1200" dirty="0">
              <a:cs typeface="+mn-cs"/>
            </a:rPr>
            <a:t> </a:t>
          </a:r>
          <a:r>
            <a:rPr lang="en-US" sz="1800" b="1" kern="1200" dirty="0" err="1">
              <a:cs typeface="+mn-cs"/>
            </a:rPr>
            <a:t>אחות</a:t>
          </a:r>
          <a:r>
            <a:rPr lang="en-US" sz="1800" b="1" kern="1200" dirty="0">
              <a:cs typeface="+mn-cs"/>
            </a:rPr>
            <a:t> </a:t>
          </a:r>
          <a:r>
            <a:rPr lang="en-US" sz="1800" b="1" kern="1200" dirty="0" err="1">
              <a:cs typeface="+mn-cs"/>
            </a:rPr>
            <a:t>הסוכרת</a:t>
          </a:r>
          <a:r>
            <a:rPr lang="en-US" sz="1800" b="1" kern="1200" dirty="0">
              <a:cs typeface="+mn-cs"/>
            </a:rPr>
            <a:t> </a:t>
          </a:r>
          <a:endParaRPr lang="he-IL" sz="1800" b="1" kern="1200" dirty="0"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cs typeface="+mn-cs"/>
            </a:rPr>
            <a:t>והובלה של מחקרים בסיעוד</a:t>
          </a:r>
          <a:endParaRPr lang="en-US" sz="1800" b="1" kern="1200" dirty="0">
            <a:cs typeface="+mn-cs"/>
          </a:endParaRPr>
        </a:p>
      </dsp:txBody>
      <dsp:txXfrm rot="10800000">
        <a:off x="1861342" y="610088"/>
        <a:ext cx="5685031" cy="598780"/>
      </dsp:txXfrm>
    </dsp:sp>
    <dsp:sp modelId="{EBB2D845-5C27-4C11-BD34-FF10924AF9EB}">
      <dsp:nvSpPr>
        <dsp:cNvPr id="0" name=""/>
        <dsp:cNvSpPr/>
      </dsp:nvSpPr>
      <dsp:spPr>
        <a:xfrm>
          <a:off x="936103" y="538078"/>
          <a:ext cx="967993" cy="719469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DA272A6-C39E-4FA1-A6CA-02F71B782F4D}">
      <dsp:nvSpPr>
        <dsp:cNvPr id="0" name=""/>
        <dsp:cNvSpPr/>
      </dsp:nvSpPr>
      <dsp:spPr>
        <a:xfrm rot="10800000">
          <a:off x="1728709" y="1536887"/>
          <a:ext cx="5834726" cy="42266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38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cs typeface="+mn-cs"/>
            </a:rPr>
            <a:t>מיצוב מעמדה של</a:t>
          </a:r>
          <a:r>
            <a:rPr lang="en-US" sz="1800" b="1" kern="1200" dirty="0">
              <a:cs typeface="+mn-cs"/>
            </a:rPr>
            <a:t> </a:t>
          </a:r>
          <a:r>
            <a:rPr lang="en-US" sz="1800" b="1" u="none" kern="1200" dirty="0" err="1">
              <a:cs typeface="+mn-cs"/>
            </a:rPr>
            <a:t>אחות</a:t>
          </a:r>
          <a:r>
            <a:rPr lang="en-US" sz="1800" b="1" kern="1200" dirty="0">
              <a:cs typeface="+mn-cs"/>
            </a:rPr>
            <a:t> </a:t>
          </a:r>
          <a:r>
            <a:rPr lang="he-IL" sz="1800" b="1" kern="1200" dirty="0">
              <a:cs typeface="+mn-cs"/>
            </a:rPr>
            <a:t>ה</a:t>
          </a:r>
          <a:r>
            <a:rPr lang="en-US" sz="1800" b="1" kern="1200" dirty="0" err="1">
              <a:cs typeface="+mn-cs"/>
            </a:rPr>
            <a:t>סוכרת</a:t>
          </a:r>
          <a:r>
            <a:rPr lang="en-US" sz="1800" b="1" kern="1200" dirty="0">
              <a:cs typeface="+mn-cs"/>
            </a:rPr>
            <a:t> ב</a:t>
          </a:r>
          <a:r>
            <a:rPr lang="he-IL" sz="1800" b="1" kern="1200" dirty="0">
              <a:cs typeface="+mn-cs"/>
            </a:rPr>
            <a:t>מוסדות</a:t>
          </a:r>
          <a:r>
            <a:rPr lang="en-US" sz="1800" b="1" kern="1200" dirty="0">
              <a:cs typeface="+mn-cs"/>
            </a:rPr>
            <a:t> </a:t>
          </a:r>
          <a:r>
            <a:rPr lang="en-US" sz="1800" b="1" kern="1200" dirty="0" err="1">
              <a:cs typeface="+mn-cs"/>
            </a:rPr>
            <a:t>הבריאות</a:t>
          </a:r>
          <a:endParaRPr lang="en-US" sz="1800" b="1" kern="1200" dirty="0">
            <a:cs typeface="+mn-cs"/>
          </a:endParaRPr>
        </a:p>
      </dsp:txBody>
      <dsp:txXfrm rot="10800000">
        <a:off x="1834376" y="1536887"/>
        <a:ext cx="5729059" cy="422667"/>
      </dsp:txXfrm>
    </dsp:sp>
    <dsp:sp modelId="{697F8CBB-093F-4B5A-9D76-15D304423483}">
      <dsp:nvSpPr>
        <dsp:cNvPr id="0" name=""/>
        <dsp:cNvSpPr/>
      </dsp:nvSpPr>
      <dsp:spPr>
        <a:xfrm>
          <a:off x="1008114" y="1402175"/>
          <a:ext cx="1036241" cy="705677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898A738-329D-4E19-B83E-6CD15F331197}">
      <dsp:nvSpPr>
        <dsp:cNvPr id="0" name=""/>
        <dsp:cNvSpPr/>
      </dsp:nvSpPr>
      <dsp:spPr>
        <a:xfrm rot="10800000">
          <a:off x="1714651" y="2388625"/>
          <a:ext cx="5834726" cy="42266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385" tIns="68580" rIns="128016" bIns="68580" numCol="1" spcCol="1270" anchor="ctr" anchorCtr="0">
          <a:noAutofit/>
        </a:bodyPr>
        <a:lstStyle/>
        <a:p>
          <a:pPr marL="0" lvl="0" indent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>
              <a:cs typeface="+mn-cs"/>
            </a:rPr>
            <a:t>שותפות ב</a:t>
          </a:r>
          <a:r>
            <a:rPr lang="en-US" sz="1800" b="1" kern="1200" dirty="0" err="1">
              <a:cs typeface="+mn-cs"/>
            </a:rPr>
            <a:t>התווית</a:t>
          </a:r>
          <a:r>
            <a:rPr lang="en-US" sz="1800" b="1" kern="1200" dirty="0">
              <a:cs typeface="+mn-cs"/>
            </a:rPr>
            <a:t> </a:t>
          </a:r>
          <a:r>
            <a:rPr lang="en-US" sz="1800" b="1" kern="1200" dirty="0" err="1">
              <a:cs typeface="+mn-cs"/>
            </a:rPr>
            <a:t>מדיניות</a:t>
          </a:r>
          <a:r>
            <a:rPr lang="en-US" sz="1800" b="1" kern="1200" dirty="0">
              <a:cs typeface="+mn-cs"/>
            </a:rPr>
            <a:t> </a:t>
          </a:r>
          <a:r>
            <a:rPr lang="en-US" sz="1800" b="1" kern="1200" dirty="0" err="1">
              <a:cs typeface="+mn-cs"/>
            </a:rPr>
            <a:t>הטיפול</a:t>
          </a:r>
          <a:r>
            <a:rPr lang="en-US" sz="1800" b="1" kern="1200" dirty="0">
              <a:cs typeface="+mn-cs"/>
            </a:rPr>
            <a:t> </a:t>
          </a:r>
          <a:r>
            <a:rPr lang="en-US" sz="1800" b="1" kern="1200" dirty="0" err="1">
              <a:cs typeface="+mn-cs"/>
            </a:rPr>
            <a:t>בחולה</a:t>
          </a:r>
          <a:r>
            <a:rPr lang="en-US" sz="1800" b="1" kern="1200" dirty="0">
              <a:cs typeface="+mn-cs"/>
            </a:rPr>
            <a:t> </a:t>
          </a:r>
          <a:r>
            <a:rPr lang="en-US" sz="1800" b="1" kern="1200" dirty="0" err="1">
              <a:cs typeface="+mn-cs"/>
            </a:rPr>
            <a:t>הסוכרת</a:t>
          </a:r>
          <a:endParaRPr lang="en-US" sz="1800" b="1" kern="1200" dirty="0">
            <a:cs typeface="+mn-cs"/>
          </a:endParaRPr>
        </a:p>
      </dsp:txBody>
      <dsp:txXfrm rot="10800000">
        <a:off x="1820318" y="2388625"/>
        <a:ext cx="5729059" cy="422667"/>
      </dsp:txXfrm>
    </dsp:sp>
    <dsp:sp modelId="{DCAD3CB0-AB35-4F4B-A877-68C36F1537B4}">
      <dsp:nvSpPr>
        <dsp:cNvPr id="0" name=""/>
        <dsp:cNvSpPr/>
      </dsp:nvSpPr>
      <dsp:spPr>
        <a:xfrm>
          <a:off x="1080119" y="2233552"/>
          <a:ext cx="980009" cy="745458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BDDF330-53A8-4FE4-A2FD-5CC66FDCE747}">
      <dsp:nvSpPr>
        <dsp:cNvPr id="0" name=""/>
        <dsp:cNvSpPr/>
      </dsp:nvSpPr>
      <dsp:spPr>
        <a:xfrm rot="10800000">
          <a:off x="1745526" y="3173845"/>
          <a:ext cx="5834726" cy="422667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638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cs typeface="+mn-cs"/>
            </a:rPr>
            <a:t>קידום</a:t>
          </a:r>
          <a:r>
            <a:rPr lang="en-US" sz="1800" b="1" kern="1200" dirty="0">
              <a:cs typeface="+mn-cs"/>
            </a:rPr>
            <a:t> </a:t>
          </a:r>
          <a:r>
            <a:rPr lang="en-US" sz="1800" b="1" kern="1200" dirty="0" err="1">
              <a:cs typeface="+mn-cs"/>
            </a:rPr>
            <a:t>איכות</a:t>
          </a:r>
          <a:r>
            <a:rPr lang="en-US" sz="1800" b="1" kern="1200" dirty="0">
              <a:cs typeface="+mn-cs"/>
            </a:rPr>
            <a:t> </a:t>
          </a:r>
          <a:r>
            <a:rPr lang="en-US" sz="1800" b="1" kern="1200" dirty="0" err="1">
              <a:cs typeface="+mn-cs"/>
            </a:rPr>
            <a:t>הטיפול</a:t>
          </a:r>
          <a:r>
            <a:rPr lang="en-US" sz="1800" b="1" kern="1200" dirty="0">
              <a:cs typeface="+mn-cs"/>
            </a:rPr>
            <a:t> </a:t>
          </a:r>
          <a:r>
            <a:rPr lang="en-US" sz="1800" b="1" u="sng" kern="1200" dirty="0" err="1">
              <a:cs typeface="+mn-cs"/>
            </a:rPr>
            <a:t>בחולה</a:t>
          </a:r>
          <a:r>
            <a:rPr lang="en-US" sz="1800" b="1" kern="1200" dirty="0">
              <a:cs typeface="+mn-cs"/>
            </a:rPr>
            <a:t> </a:t>
          </a:r>
          <a:r>
            <a:rPr lang="he-IL" sz="1800" b="1" kern="1200" dirty="0">
              <a:cs typeface="+mn-cs"/>
            </a:rPr>
            <a:t>הסוכרתי בהתאמה תרבותית</a:t>
          </a:r>
          <a:endParaRPr lang="en-US" sz="1800" b="1" kern="1200" dirty="0">
            <a:cs typeface="+mn-cs"/>
          </a:endParaRPr>
        </a:p>
      </dsp:txBody>
      <dsp:txXfrm rot="10800000">
        <a:off x="1851193" y="3173845"/>
        <a:ext cx="5729059" cy="422667"/>
      </dsp:txXfrm>
    </dsp:sp>
    <dsp:sp modelId="{CCE9CA7D-9174-4C1F-BF4E-25C81E00BAEA}">
      <dsp:nvSpPr>
        <dsp:cNvPr id="0" name=""/>
        <dsp:cNvSpPr/>
      </dsp:nvSpPr>
      <dsp:spPr>
        <a:xfrm>
          <a:off x="1008110" y="3058358"/>
          <a:ext cx="1103509" cy="572642"/>
        </a:xfrm>
        <a:prstGeom prst="ellipse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286F62-7BDF-4BCC-AC42-60D346704B74}">
      <dsp:nvSpPr>
        <dsp:cNvPr id="0" name=""/>
        <dsp:cNvSpPr/>
      </dsp:nvSpPr>
      <dsp:spPr>
        <a:xfrm>
          <a:off x="-4697605" y="-720283"/>
          <a:ext cx="5596868" cy="5596868"/>
        </a:xfrm>
        <a:prstGeom prst="blockArc">
          <a:avLst>
            <a:gd name="adj1" fmla="val 18900000"/>
            <a:gd name="adj2" fmla="val 2700000"/>
            <a:gd name="adj3" fmla="val 38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3F73E-6F44-44F9-8FF9-F6E954248E05}">
      <dsp:nvSpPr>
        <dsp:cNvPr id="0" name=""/>
        <dsp:cNvSpPr/>
      </dsp:nvSpPr>
      <dsp:spPr>
        <a:xfrm>
          <a:off x="291564" y="188945"/>
          <a:ext cx="5013513" cy="3777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9819" tIns="45720" rIns="45720" bIns="45720" numCol="1" spcCol="1270" anchor="ctr" anchorCtr="0">
          <a:noAutofit/>
        </a:bodyPr>
        <a:lstStyle/>
        <a:p>
          <a:pPr marL="0" lvl="0" indent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/>
            <a:t>קיום כנסים </a:t>
          </a:r>
          <a:r>
            <a:rPr lang="he-IL" sz="1800" b="1" kern="1200" dirty="0" err="1"/>
            <a:t>ובינרים</a:t>
          </a:r>
          <a:endParaRPr lang="he-IL" sz="1800" b="1" kern="1200" dirty="0"/>
        </a:p>
      </dsp:txBody>
      <dsp:txXfrm>
        <a:off x="291564" y="188945"/>
        <a:ext cx="5013513" cy="377724"/>
      </dsp:txXfrm>
    </dsp:sp>
    <dsp:sp modelId="{9C7EE7DB-06E9-4789-B864-73329D551F54}">
      <dsp:nvSpPr>
        <dsp:cNvPr id="0" name=""/>
        <dsp:cNvSpPr/>
      </dsp:nvSpPr>
      <dsp:spPr>
        <a:xfrm>
          <a:off x="55486" y="141729"/>
          <a:ext cx="472155" cy="472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642242-215A-45CF-AEAB-288C045B5273}">
      <dsp:nvSpPr>
        <dsp:cNvPr id="0" name=""/>
        <dsp:cNvSpPr/>
      </dsp:nvSpPr>
      <dsp:spPr>
        <a:xfrm>
          <a:off x="633628" y="755864"/>
          <a:ext cx="4671450" cy="3777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9819" tIns="45720" rIns="45720" bIns="45720" numCol="1" spcCol="1270" anchor="ctr" anchorCtr="0">
          <a:noAutofit/>
        </a:bodyPr>
        <a:lstStyle/>
        <a:p>
          <a:pPr marL="0" lvl="0" indent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/>
            <a:t>השתתפות כמרצות אורחות בכנסים רפואיים</a:t>
          </a:r>
        </a:p>
      </dsp:txBody>
      <dsp:txXfrm>
        <a:off x="633628" y="755864"/>
        <a:ext cx="4671450" cy="377724"/>
      </dsp:txXfrm>
    </dsp:sp>
    <dsp:sp modelId="{104FF950-7507-446F-A12B-D9BDF9879A87}">
      <dsp:nvSpPr>
        <dsp:cNvPr id="0" name=""/>
        <dsp:cNvSpPr/>
      </dsp:nvSpPr>
      <dsp:spPr>
        <a:xfrm>
          <a:off x="397550" y="708649"/>
          <a:ext cx="472155" cy="472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3B1FBC-5D2E-44D0-9EF3-5CDF48994C2D}">
      <dsp:nvSpPr>
        <dsp:cNvPr id="0" name=""/>
        <dsp:cNvSpPr/>
      </dsp:nvSpPr>
      <dsp:spPr>
        <a:xfrm>
          <a:off x="821077" y="1322368"/>
          <a:ext cx="4484001" cy="3777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9819" tIns="45720" rIns="45720" bIns="45720" numCol="1" spcCol="1270" anchor="ctr" anchorCtr="0">
          <a:noAutofit/>
        </a:bodyPr>
        <a:lstStyle/>
        <a:p>
          <a:pPr marL="0" lvl="0" indent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/>
            <a:t>כתיבת חוברת בסיעוד בתחום סוכרת</a:t>
          </a:r>
        </a:p>
      </dsp:txBody>
      <dsp:txXfrm>
        <a:off x="821077" y="1322368"/>
        <a:ext cx="4484001" cy="377724"/>
      </dsp:txXfrm>
    </dsp:sp>
    <dsp:sp modelId="{B5DCA0BB-C04F-44F0-AF79-A50B5E28CBE7}">
      <dsp:nvSpPr>
        <dsp:cNvPr id="0" name=""/>
        <dsp:cNvSpPr/>
      </dsp:nvSpPr>
      <dsp:spPr>
        <a:xfrm>
          <a:off x="584999" y="1275153"/>
          <a:ext cx="472155" cy="472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BFDC3BD-88DA-4FC0-9CA7-F53CF027E861}">
      <dsp:nvSpPr>
        <dsp:cNvPr id="0" name=""/>
        <dsp:cNvSpPr/>
      </dsp:nvSpPr>
      <dsp:spPr>
        <a:xfrm>
          <a:off x="880927" y="1796649"/>
          <a:ext cx="4424150" cy="5630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9819" tIns="45720" rIns="45720" bIns="45720" numCol="1" spcCol="1270" anchor="ctr" anchorCtr="0">
          <a:noAutofit/>
        </a:bodyPr>
        <a:lstStyle/>
        <a:p>
          <a:pPr marL="0" lvl="0" indent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/>
            <a:t>ועדה מייעצת </a:t>
          </a:r>
          <a:r>
            <a:rPr lang="he-IL" sz="1800" b="1" kern="1200" dirty="0" err="1"/>
            <a:t>למינהל</a:t>
          </a:r>
          <a:r>
            <a:rPr lang="he-IL" sz="1800" b="1" kern="1200" dirty="0"/>
            <a:t> הסיעוד במיצוב תפקידה של אחות סוכרת</a:t>
          </a:r>
        </a:p>
      </dsp:txBody>
      <dsp:txXfrm>
        <a:off x="880927" y="1796649"/>
        <a:ext cx="4424150" cy="563002"/>
      </dsp:txXfrm>
    </dsp:sp>
    <dsp:sp modelId="{41985FA4-7EB3-4737-A9D3-9C791DB062FD}">
      <dsp:nvSpPr>
        <dsp:cNvPr id="0" name=""/>
        <dsp:cNvSpPr/>
      </dsp:nvSpPr>
      <dsp:spPr>
        <a:xfrm>
          <a:off x="644850" y="1842072"/>
          <a:ext cx="472155" cy="472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E72F703-2458-41A9-9591-C11DA062EDD9}">
      <dsp:nvSpPr>
        <dsp:cNvPr id="0" name=""/>
        <dsp:cNvSpPr/>
      </dsp:nvSpPr>
      <dsp:spPr>
        <a:xfrm>
          <a:off x="821077" y="2456207"/>
          <a:ext cx="4484001" cy="3777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9819" tIns="45720" rIns="45720" bIns="45720" numCol="1" spcCol="1270" anchor="ctr" anchorCtr="0">
          <a:noAutofit/>
        </a:bodyPr>
        <a:lstStyle/>
        <a:p>
          <a:pPr marL="0" lvl="0" indent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/>
            <a:t>ראיונות ברדיו וטלוויזיה</a:t>
          </a:r>
        </a:p>
      </dsp:txBody>
      <dsp:txXfrm>
        <a:off x="821077" y="2456207"/>
        <a:ext cx="4484001" cy="377724"/>
      </dsp:txXfrm>
    </dsp:sp>
    <dsp:sp modelId="{54CC80E1-D02B-4FAD-B370-CB6C8ABB0CA1}">
      <dsp:nvSpPr>
        <dsp:cNvPr id="0" name=""/>
        <dsp:cNvSpPr/>
      </dsp:nvSpPr>
      <dsp:spPr>
        <a:xfrm>
          <a:off x="584999" y="2408992"/>
          <a:ext cx="472155" cy="472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0F8173-3A4D-45C3-BBCF-24F7C05EAE21}">
      <dsp:nvSpPr>
        <dsp:cNvPr id="0" name=""/>
        <dsp:cNvSpPr/>
      </dsp:nvSpPr>
      <dsp:spPr>
        <a:xfrm>
          <a:off x="633628" y="3022711"/>
          <a:ext cx="4671450" cy="3777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9819" tIns="45720" rIns="45720" bIns="45720" numCol="1" spcCol="1270" anchor="ctr" anchorCtr="0">
          <a:noAutofit/>
        </a:bodyPr>
        <a:lstStyle/>
        <a:p>
          <a:pPr marL="0" lvl="0" indent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b="1" kern="1200" dirty="0"/>
            <a:t>הפקת חומרים וסרטוני הדרכה </a:t>
          </a:r>
        </a:p>
      </dsp:txBody>
      <dsp:txXfrm>
        <a:off x="633628" y="3022711"/>
        <a:ext cx="4671450" cy="377724"/>
      </dsp:txXfrm>
    </dsp:sp>
    <dsp:sp modelId="{19F4A8D7-4127-4F93-AD4D-E1B127917A7A}">
      <dsp:nvSpPr>
        <dsp:cNvPr id="0" name=""/>
        <dsp:cNvSpPr/>
      </dsp:nvSpPr>
      <dsp:spPr>
        <a:xfrm>
          <a:off x="397550" y="2975495"/>
          <a:ext cx="472155" cy="472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6F3C5D7-0CFE-4DAB-B2C3-5E0652AB4ABA}">
      <dsp:nvSpPr>
        <dsp:cNvPr id="0" name=""/>
        <dsp:cNvSpPr/>
      </dsp:nvSpPr>
      <dsp:spPr>
        <a:xfrm>
          <a:off x="291564" y="3589630"/>
          <a:ext cx="5013513" cy="3777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9819" tIns="45720" rIns="45720" bIns="45720" numCol="1" spcCol="1270" anchor="ctr" anchorCtr="0">
          <a:noAutofit/>
        </a:bodyPr>
        <a:lstStyle/>
        <a:p>
          <a:pPr marL="0" lvl="0" indent="0" algn="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800" kern="1200" dirty="0"/>
            <a:t>כנס ארצי פרונטלי בו השתתפו 180 אחיות </a:t>
          </a:r>
        </a:p>
      </dsp:txBody>
      <dsp:txXfrm>
        <a:off x="291564" y="3589630"/>
        <a:ext cx="5013513" cy="377724"/>
      </dsp:txXfrm>
    </dsp:sp>
    <dsp:sp modelId="{ACF4CD39-AF68-42F4-9998-3BF3FB1FAABF}">
      <dsp:nvSpPr>
        <dsp:cNvPr id="0" name=""/>
        <dsp:cNvSpPr/>
      </dsp:nvSpPr>
      <dsp:spPr>
        <a:xfrm>
          <a:off x="55486" y="3542415"/>
          <a:ext cx="472155" cy="4721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30983-9925-4FDC-9180-C16F59D682CB}">
      <dsp:nvSpPr>
        <dsp:cNvPr id="0" name=""/>
        <dsp:cNvSpPr/>
      </dsp:nvSpPr>
      <dsp:spPr>
        <a:xfrm>
          <a:off x="2730957" y="2605068"/>
          <a:ext cx="1277473" cy="880179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188F23-A30E-4308-894F-5E23E5D770D0}">
      <dsp:nvSpPr>
        <dsp:cNvPr id="0" name=""/>
        <dsp:cNvSpPr/>
      </dsp:nvSpPr>
      <dsp:spPr>
        <a:xfrm>
          <a:off x="805" y="1411748"/>
          <a:ext cx="1277473" cy="473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200" kern="1200" dirty="0"/>
        </a:p>
      </dsp:txBody>
      <dsp:txXfrm>
        <a:off x="805" y="1411748"/>
        <a:ext cx="1277473" cy="473942"/>
      </dsp:txXfrm>
    </dsp:sp>
    <dsp:sp modelId="{5317E9D8-D86D-47CB-A1EE-18E3EC554F3B}">
      <dsp:nvSpPr>
        <dsp:cNvPr id="0" name=""/>
        <dsp:cNvSpPr/>
      </dsp:nvSpPr>
      <dsp:spPr>
        <a:xfrm>
          <a:off x="2812159" y="403115"/>
          <a:ext cx="1277473" cy="880179"/>
        </a:xfrm>
        <a:prstGeom prst="roundRect">
          <a:avLst/>
        </a:prstGeom>
        <a:blipFill rotWithShape="1">
          <a:blip xmlns:r="http://schemas.openxmlformats.org/officeDocument/2006/relationships" r:embed="rId2"/>
          <a:srcRect/>
          <a:stretch>
            <a:fillRect l="-9000" r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DBC3F-48B1-4608-8734-DDCC014A5C95}">
      <dsp:nvSpPr>
        <dsp:cNvPr id="0" name=""/>
        <dsp:cNvSpPr/>
      </dsp:nvSpPr>
      <dsp:spPr>
        <a:xfrm>
          <a:off x="1406079" y="1411748"/>
          <a:ext cx="1277473" cy="473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200" kern="1200" dirty="0"/>
        </a:p>
      </dsp:txBody>
      <dsp:txXfrm>
        <a:off x="1406079" y="1411748"/>
        <a:ext cx="1277473" cy="473942"/>
      </dsp:txXfrm>
    </dsp:sp>
    <dsp:sp modelId="{33CD09D7-0EE4-4FDC-9A91-A0344ECF6966}">
      <dsp:nvSpPr>
        <dsp:cNvPr id="0" name=""/>
        <dsp:cNvSpPr/>
      </dsp:nvSpPr>
      <dsp:spPr>
        <a:xfrm>
          <a:off x="1234300" y="2585238"/>
          <a:ext cx="1277473" cy="880179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30000" b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AC427-7F74-4D00-AAF0-D24502DF2DC3}">
      <dsp:nvSpPr>
        <dsp:cNvPr id="0" name=""/>
        <dsp:cNvSpPr/>
      </dsp:nvSpPr>
      <dsp:spPr>
        <a:xfrm>
          <a:off x="6673" y="3028996"/>
          <a:ext cx="1277473" cy="473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200" kern="1200" dirty="0"/>
        </a:p>
      </dsp:txBody>
      <dsp:txXfrm>
        <a:off x="6673" y="3028996"/>
        <a:ext cx="1277473" cy="473942"/>
      </dsp:txXfrm>
    </dsp:sp>
    <dsp:sp modelId="{05D5BBED-A964-457F-A67C-90EFB4973AF4}">
      <dsp:nvSpPr>
        <dsp:cNvPr id="0" name=""/>
        <dsp:cNvSpPr/>
      </dsp:nvSpPr>
      <dsp:spPr>
        <a:xfrm>
          <a:off x="1284282" y="405658"/>
          <a:ext cx="1277473" cy="880179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360B37-ADD1-47D3-851E-B643D61210D7}">
      <dsp:nvSpPr>
        <dsp:cNvPr id="0" name=""/>
        <dsp:cNvSpPr/>
      </dsp:nvSpPr>
      <dsp:spPr>
        <a:xfrm>
          <a:off x="805" y="2893617"/>
          <a:ext cx="1277473" cy="473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200" kern="1200"/>
        </a:p>
      </dsp:txBody>
      <dsp:txXfrm>
        <a:off x="805" y="2893617"/>
        <a:ext cx="1277473" cy="473942"/>
      </dsp:txXfrm>
    </dsp:sp>
    <dsp:sp modelId="{1C0C9FCC-795A-402C-B9BA-0CC90354FC01}">
      <dsp:nvSpPr>
        <dsp:cNvPr id="0" name=""/>
        <dsp:cNvSpPr/>
      </dsp:nvSpPr>
      <dsp:spPr>
        <a:xfrm>
          <a:off x="1292946" y="1531117"/>
          <a:ext cx="1277473" cy="880179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D0680-630D-4642-8553-7FCE73BE49B7}">
      <dsp:nvSpPr>
        <dsp:cNvPr id="0" name=""/>
        <dsp:cNvSpPr/>
      </dsp:nvSpPr>
      <dsp:spPr>
        <a:xfrm>
          <a:off x="2803188" y="2895266"/>
          <a:ext cx="1277473" cy="473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200" kern="1200" dirty="0"/>
        </a:p>
      </dsp:txBody>
      <dsp:txXfrm>
        <a:off x="2803188" y="2895266"/>
        <a:ext cx="1277473" cy="473942"/>
      </dsp:txXfrm>
    </dsp:sp>
    <dsp:sp modelId="{36960AE1-4BB1-4C69-BFFF-57179E8883A5}">
      <dsp:nvSpPr>
        <dsp:cNvPr id="0" name=""/>
        <dsp:cNvSpPr/>
      </dsp:nvSpPr>
      <dsp:spPr>
        <a:xfrm>
          <a:off x="2755682" y="1521162"/>
          <a:ext cx="1277473" cy="880179"/>
        </a:xfrm>
        <a:prstGeom prst="roundRect">
          <a:avLst/>
        </a:prstGeom>
        <a:blipFill rotWithShape="1">
          <a:blip xmlns:r="http://schemas.openxmlformats.org/officeDocument/2006/relationships" r:embed="rId6"/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97EFF8-09CF-4EC4-9843-B59FD0C937D9}">
      <dsp:nvSpPr>
        <dsp:cNvPr id="0" name=""/>
        <dsp:cNvSpPr/>
      </dsp:nvSpPr>
      <dsp:spPr>
        <a:xfrm>
          <a:off x="2811354" y="2893617"/>
          <a:ext cx="1277473" cy="4739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e-IL" sz="3200" kern="1200"/>
        </a:p>
      </dsp:txBody>
      <dsp:txXfrm>
        <a:off x="2811354" y="2893617"/>
        <a:ext cx="1277473" cy="473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428EB-F3A7-4A96-BB1D-43FE156CDB2B}" type="datetimeFigureOut">
              <a:rPr lang="ko-KR" altLang="en-US" smtClean="0"/>
              <a:t>2021-10-25</a:t>
            </a:fld>
            <a:endParaRPr lang="ko-KR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F3882-DEFD-4E72-8E13-72C60FD89A16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56706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C5CA3947-3D63-4EEC-8A80-87BF88C81B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2275" y="1241425"/>
            <a:ext cx="5953125" cy="3349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806A3066-92A4-4DE1-BBFF-B10ED3240C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>
              <a:spcBef>
                <a:spcPct val="0"/>
              </a:spcBef>
            </a:pPr>
            <a:r>
              <a:rPr lang="en-US" altLang="he-IL" sz="1400" dirty="0">
                <a:latin typeface="Verdana" panose="020B0604030504040204" pitchFamily="34" charset="0"/>
              </a:rPr>
              <a:t>In the first edition of the </a:t>
            </a:r>
            <a:r>
              <a:rPr lang="en-US" altLang="he-IL" sz="1400" i="1" dirty="0">
                <a:latin typeface="Verdana" panose="020B0604030504040204" pitchFamily="34" charset="0"/>
              </a:rPr>
              <a:t>IDF Diabetes Atlas</a:t>
            </a:r>
            <a:r>
              <a:rPr lang="en-US" altLang="he-IL" sz="1400" dirty="0">
                <a:latin typeface="Verdana" panose="020B0604030504040204" pitchFamily="34" charset="0"/>
              </a:rPr>
              <a:t>, released in 2000, the estimated global diabetes prevalence was 151 million. In the newest 5</a:t>
            </a:r>
            <a:r>
              <a:rPr lang="en-US" altLang="he-IL" sz="1400" baseline="30000" dirty="0">
                <a:latin typeface="Verdana" panose="020B0604030504040204" pitchFamily="34" charset="0"/>
              </a:rPr>
              <a:t>th</a:t>
            </a:r>
            <a:r>
              <a:rPr lang="en-US" altLang="he-IL" sz="1400" dirty="0">
                <a:latin typeface="Verdana" panose="020B0604030504040204" pitchFamily="34" charset="0"/>
              </a:rPr>
              <a:t> edition, the estimated diabetes prevalence for 2011 has risen to </a:t>
            </a:r>
            <a:r>
              <a:rPr lang="en-US" altLang="he-IL" sz="1400" b="1" dirty="0">
                <a:latin typeface="Verdana" panose="020B0604030504040204" pitchFamily="34" charset="0"/>
              </a:rPr>
              <a:t>366 million</a:t>
            </a:r>
            <a:r>
              <a:rPr lang="en-US" altLang="he-IL" sz="1400" dirty="0">
                <a:latin typeface="Verdana" panose="020B0604030504040204" pitchFamily="34" charset="0"/>
              </a:rPr>
              <a:t>,</a:t>
            </a:r>
          </a:p>
          <a:p>
            <a:pPr algn="l" rtl="0" eaLnBrk="1" hangingPunct="1">
              <a:spcBef>
                <a:spcPct val="0"/>
              </a:spcBef>
            </a:pPr>
            <a:r>
              <a:rPr lang="en-US" altLang="he-IL" sz="1400" dirty="0">
                <a:latin typeface="Verdana" panose="020B0604030504040204" pitchFamily="34" charset="0"/>
              </a:rPr>
              <a:t> representing </a:t>
            </a:r>
            <a:r>
              <a:rPr lang="en-US" altLang="he-IL" sz="1400" b="1" dirty="0">
                <a:latin typeface="Verdana" panose="020B0604030504040204" pitchFamily="34" charset="0"/>
              </a:rPr>
              <a:t>8.3% of the world’s adult population</a:t>
            </a:r>
            <a:r>
              <a:rPr lang="en-US" altLang="he-IL" sz="1400" dirty="0">
                <a:latin typeface="Verdana" panose="020B0604030504040204" pitchFamily="34" charset="0"/>
              </a:rPr>
              <a:t>, with a prediction that by 2030 the number of people with diabetes will have risen to 552 million. </a:t>
            </a:r>
            <a:endParaRPr lang="en-CA" altLang="he-IL" sz="1400" dirty="0">
              <a:latin typeface="Verdana" panose="020B060403050404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374A585B-C3E7-48EB-88DA-99768FB00E53}"/>
              </a:ext>
            </a:extLst>
          </p:cNvPr>
          <p:cNvSpPr txBox="1">
            <a:spLocks noGrp="1"/>
          </p:cNvSpPr>
          <p:nvPr/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B84A5305-27C0-4DF3-89EF-A902B64CEAF0}" type="slidenum">
              <a:rPr lang="da-DK" altLang="he-IL" sz="1200">
                <a:cs typeface="FbComplet" panose="02020503050405020304" pitchFamily="18" charset="-79"/>
              </a:rPr>
              <a:pPr algn="r" eaLnBrk="1" hangingPunct="1"/>
              <a:t>2</a:t>
            </a:fld>
            <a:endParaRPr lang="da-DK" altLang="he-IL" sz="1200" dirty="0">
              <a:cs typeface="FbComplet" panose="02020503050405020304" pitchFamily="18" charset="-79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3882-DEFD-4E72-8E13-72C60FD89A16}" type="slidenum">
              <a:rPr lang="ko-KR" altLang="en-US" smtClean="0"/>
              <a:t>19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54682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A4081A51-FB9B-4426-9443-375C5B3359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C638BD61-91C4-4C7F-B963-A3B9B9A184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D8E4E45D-50C1-4175-B45E-3577090DC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4A8742D-B677-4439-AC06-BDE709F3620D}" type="slidenum">
              <a:rPr lang="he-IL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he-IL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300C5-7D0C-49ED-8CC9-27A6CC97DDFF}" type="slidenum">
              <a:rPr lang="he-IL" smtClean="0"/>
              <a:t>9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9568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14F47C-2C53-4811-BD2C-A839EB87E590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2284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3882-DEFD-4E72-8E13-72C60FD89A16}" type="slidenum">
              <a:rPr lang="ko-KR" altLang="en-US" smtClean="0"/>
              <a:t>11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0805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3882-DEFD-4E72-8E13-72C60FD89A16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946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3882-DEFD-4E72-8E13-72C60FD89A16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6809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4F3882-DEFD-4E72-8E13-72C60FD89A16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4073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F3882-DEFD-4E72-8E13-72C60FD89A16}" type="slidenum">
              <a:rPr lang="ko-KR" altLang="en-US" smtClean="0"/>
              <a:t>18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440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879812" y="1923678"/>
            <a:ext cx="3384376" cy="104824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6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sz="36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879664" y="3003798"/>
            <a:ext cx="3384376" cy="481178"/>
          </a:xfrm>
          <a:prstGeom prst="rect">
            <a:avLst/>
          </a:prstGeom>
        </p:spPr>
        <p:txBody>
          <a:bodyPr anchor="ctr"/>
          <a:lstStyle>
            <a:lvl1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1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sp>
        <p:nvSpPr>
          <p:cNvPr id="3" name="Oval 2"/>
          <p:cNvSpPr/>
          <p:nvPr userDrawn="1"/>
        </p:nvSpPr>
        <p:spPr>
          <a:xfrm>
            <a:off x="2979198" y="996200"/>
            <a:ext cx="3240360" cy="3240360"/>
          </a:xfrm>
          <a:prstGeom prst="ellipse">
            <a:avLst/>
          </a:prstGeom>
          <a:noFill/>
          <a:ln w="15875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83768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6775" y="303498"/>
            <a:ext cx="1944216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038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247964" y="339502"/>
            <a:ext cx="1944216" cy="44644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4448" y="2774906"/>
            <a:ext cx="2304016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5536" y="2774906"/>
            <a:ext cx="3600160" cy="2029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9681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 userDrawn="1"/>
        </p:nvSpPr>
        <p:spPr>
          <a:xfrm rot="10800000">
            <a:off x="6804000" y="1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424595" y="286544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260726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5424595" y="2662808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588464" y="1476772"/>
            <a:ext cx="2160000" cy="2160000"/>
          </a:xfrm>
          <a:prstGeom prst="diamond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Right Triangle 13"/>
          <p:cNvSpPr/>
          <p:nvPr userDrawn="1"/>
        </p:nvSpPr>
        <p:spPr>
          <a:xfrm>
            <a:off x="0" y="2803500"/>
            <a:ext cx="2340000" cy="23400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102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259194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475218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7" hasCustomPrompt="1"/>
          </p:nvPr>
        </p:nvSpPr>
        <p:spPr>
          <a:xfrm>
            <a:off x="6912424" y="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8" hasCustomPrompt="1"/>
          </p:nvPr>
        </p:nvSpPr>
        <p:spPr>
          <a:xfrm>
            <a:off x="259194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9" hasCustomPrompt="1"/>
          </p:nvPr>
        </p:nvSpPr>
        <p:spPr>
          <a:xfrm>
            <a:off x="475218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20" hasCustomPrompt="1"/>
          </p:nvPr>
        </p:nvSpPr>
        <p:spPr>
          <a:xfrm>
            <a:off x="6912424" y="3404720"/>
            <a:ext cx="1980056" cy="173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956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2787774"/>
            <a:ext cx="9144000" cy="23557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2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095375"/>
            <a:ext cx="6011911" cy="305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283453" y="1491630"/>
            <a:ext cx="2834003" cy="2114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493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86352"/>
            <a:ext cx="3672408" cy="366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71161" y="1446782"/>
            <a:ext cx="3325137" cy="23237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377124" y="506011"/>
            <a:ext cx="2376264" cy="4104459"/>
            <a:chOff x="2627784" y="1825002"/>
            <a:chExt cx="1198166" cy="2069560"/>
          </a:xfrm>
        </p:grpSpPr>
        <p:sp>
          <p:nvSpPr>
            <p:cNvPr id="7" name="Rounded Rectangle 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2" name="Oval 11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" name="Rounded Rectangle 12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</p:grpSp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526032" y="843558"/>
            <a:ext cx="2091935" cy="32985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15554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843808" y="0"/>
            <a:ext cx="6300192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284380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92622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67544" y="0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67544" y="3795886"/>
            <a:ext cx="3312368" cy="134761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67544" y="1491630"/>
            <a:ext cx="3312368" cy="21602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2415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08" y="1131589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775634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351698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4" name="Picture 2" descr="G:\002-KIMS BUSINESS\007-02-Googleslidesppt\02-GSppt-Contents-Kim\20170429\02-\item0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165" y="357831"/>
            <a:ext cx="3101574" cy="341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2583"/>
            <a:ext cx="9144000" cy="802136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548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1707654"/>
            <a:ext cx="8229600" cy="27003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533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275D-B716-49D4-80AE-5CA26F386E1E}" type="datetimeFigureOut">
              <a:rPr lang="he-IL" smtClean="0"/>
              <a:t>י"ט/חשון/תשפ"ב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98FCA-9C50-495B-A13B-90280EDB7E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664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275D-B716-49D4-80AE-5CA26F386E1E}" type="datetimeFigureOut">
              <a:rPr lang="he-IL" smtClean="0"/>
              <a:t>י"ט/חשון/תשפ"ב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98FCA-9C50-495B-A13B-90280EDB7E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020463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D275D-B716-49D4-80AE-5CA26F386E1E}" type="datetimeFigureOut">
              <a:rPr lang="he-IL" smtClean="0"/>
              <a:t>י"ט/חשון/תשפ"ב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98FCA-9C50-495B-A13B-90280EDB7EC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38832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07904" y="2253238"/>
            <a:ext cx="5436096" cy="47357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07904" y="2726814"/>
            <a:ext cx="5436096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359273" y="1356135"/>
            <a:ext cx="2420639" cy="2425386"/>
            <a:chOff x="894913" y="1065128"/>
            <a:chExt cx="2420639" cy="2425386"/>
          </a:xfrm>
        </p:grpSpPr>
        <p:pic>
          <p:nvPicPr>
            <p:cNvPr id="5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004758">
              <a:off x="963129" y="182048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69023">
              <a:off x="1645526" y="1354124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115616" y="1539635"/>
              <a:ext cx="1616891" cy="1616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4" descr="G:\002-KIMS BUSINESS\007-02-Googleslidesppt\02-GSppt-Contents-Kim\20170429\02-\item0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475233">
              <a:off x="894913" y="1065128"/>
              <a:ext cx="1630218" cy="1709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Layout"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/>
          <p:cNvSpPr/>
          <p:nvPr userDrawn="1"/>
        </p:nvSpPr>
        <p:spPr>
          <a:xfrm rot="2539017">
            <a:off x="-150396" y="312859"/>
            <a:ext cx="1311499" cy="276834"/>
          </a:xfrm>
          <a:custGeom>
            <a:avLst/>
            <a:gdLst/>
            <a:ahLst/>
            <a:cxnLst/>
            <a:rect l="l" t="t" r="r" b="b"/>
            <a:pathLst>
              <a:path w="1311499" h="276834">
                <a:moveTo>
                  <a:pt x="0" y="168822"/>
                </a:moveTo>
                <a:lnTo>
                  <a:pt x="1257493" y="168822"/>
                </a:lnTo>
                <a:cubicBezTo>
                  <a:pt x="1287320" y="168822"/>
                  <a:pt x="1311499" y="193001"/>
                  <a:pt x="1311499" y="222828"/>
                </a:cubicBezTo>
                <a:cubicBezTo>
                  <a:pt x="1311499" y="252655"/>
                  <a:pt x="1287320" y="276834"/>
                  <a:pt x="1257493" y="276834"/>
                </a:cubicBezTo>
                <a:lnTo>
                  <a:pt x="98341" y="276834"/>
                </a:lnTo>
                <a:close/>
                <a:moveTo>
                  <a:pt x="13263" y="108012"/>
                </a:moveTo>
                <a:lnTo>
                  <a:pt x="131896" y="0"/>
                </a:lnTo>
                <a:lnTo>
                  <a:pt x="990679" y="0"/>
                </a:lnTo>
                <a:cubicBezTo>
                  <a:pt x="1020506" y="0"/>
                  <a:pt x="1044685" y="24179"/>
                  <a:pt x="1044685" y="54006"/>
                </a:cubicBezTo>
                <a:cubicBezTo>
                  <a:pt x="1044685" y="83833"/>
                  <a:pt x="1020506" y="108012"/>
                  <a:pt x="990679" y="108012"/>
                </a:cubicBezTo>
                <a:close/>
              </a:path>
            </a:pathLst>
          </a:cu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7"/>
          <p:cNvSpPr/>
          <p:nvPr userDrawn="1"/>
        </p:nvSpPr>
        <p:spPr>
          <a:xfrm rot="2539017">
            <a:off x="7980742" y="4555158"/>
            <a:ext cx="1313980" cy="276835"/>
          </a:xfrm>
          <a:custGeom>
            <a:avLst/>
            <a:gdLst/>
            <a:ahLst/>
            <a:cxnLst/>
            <a:rect l="l" t="t" r="r" b="b"/>
            <a:pathLst>
              <a:path w="1313980" h="276835">
                <a:moveTo>
                  <a:pt x="282631" y="184641"/>
                </a:moveTo>
                <a:cubicBezTo>
                  <a:pt x="292404" y="174868"/>
                  <a:pt x="305907" y="168823"/>
                  <a:pt x="320820" y="168822"/>
                </a:cubicBezTo>
                <a:lnTo>
                  <a:pt x="1281494" y="168822"/>
                </a:lnTo>
                <a:lnTo>
                  <a:pt x="1162861" y="276834"/>
                </a:lnTo>
                <a:lnTo>
                  <a:pt x="320820" y="276835"/>
                </a:lnTo>
                <a:cubicBezTo>
                  <a:pt x="290992" y="276835"/>
                  <a:pt x="266814" y="252656"/>
                  <a:pt x="266814" y="222829"/>
                </a:cubicBezTo>
                <a:cubicBezTo>
                  <a:pt x="266814" y="207915"/>
                  <a:pt x="272859" y="194413"/>
                  <a:pt x="282631" y="184641"/>
                </a:cubicBezTo>
                <a:close/>
                <a:moveTo>
                  <a:pt x="15817" y="15819"/>
                </a:moveTo>
                <a:cubicBezTo>
                  <a:pt x="25590" y="6046"/>
                  <a:pt x="39091" y="1"/>
                  <a:pt x="54005" y="1"/>
                </a:cubicBezTo>
                <a:lnTo>
                  <a:pt x="1215638" y="0"/>
                </a:lnTo>
                <a:lnTo>
                  <a:pt x="1313980" y="108013"/>
                </a:lnTo>
                <a:lnTo>
                  <a:pt x="54005" y="108013"/>
                </a:lnTo>
                <a:cubicBezTo>
                  <a:pt x="24178" y="108013"/>
                  <a:pt x="0" y="83834"/>
                  <a:pt x="0" y="54007"/>
                </a:cubicBezTo>
                <a:cubicBezTo>
                  <a:pt x="0" y="39093"/>
                  <a:pt x="6044" y="25592"/>
                  <a:pt x="15817" y="15819"/>
                </a:cubicBezTo>
                <a:close/>
              </a:path>
            </a:pathLst>
          </a:custGeom>
          <a:solidFill>
            <a:schemeClr val="bg1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691166" y="319499"/>
            <a:ext cx="4378671" cy="4443349"/>
            <a:chOff x="2987824" y="255370"/>
            <a:chExt cx="3658591" cy="3712633"/>
          </a:xfrm>
        </p:grpSpPr>
        <p:sp>
          <p:nvSpPr>
            <p:cNvPr id="16" name="Rounded Rectangle 7"/>
            <p:cNvSpPr/>
            <p:nvPr userDrawn="1"/>
          </p:nvSpPr>
          <p:spPr>
            <a:xfrm rot="2743412">
              <a:off x="2570129" y="839249"/>
              <a:ext cx="1479455" cy="311698"/>
            </a:xfrm>
            <a:custGeom>
              <a:avLst/>
              <a:gdLst/>
              <a:ahLst/>
              <a:cxnLst/>
              <a:rect l="l" t="t" r="r" b="b"/>
              <a:pathLst>
                <a:path w="1313980" h="276835">
                  <a:moveTo>
                    <a:pt x="282631" y="184641"/>
                  </a:moveTo>
                  <a:cubicBezTo>
                    <a:pt x="292404" y="174868"/>
                    <a:pt x="305907" y="168823"/>
                    <a:pt x="320820" y="168822"/>
                  </a:cubicBezTo>
                  <a:lnTo>
                    <a:pt x="1281494" y="168822"/>
                  </a:lnTo>
                  <a:lnTo>
                    <a:pt x="1162861" y="276834"/>
                  </a:lnTo>
                  <a:lnTo>
                    <a:pt x="320820" y="276835"/>
                  </a:lnTo>
                  <a:cubicBezTo>
                    <a:pt x="290992" y="276835"/>
                    <a:pt x="266814" y="252656"/>
                    <a:pt x="266814" y="222829"/>
                  </a:cubicBezTo>
                  <a:cubicBezTo>
                    <a:pt x="266814" y="207915"/>
                    <a:pt x="272859" y="194413"/>
                    <a:pt x="282631" y="184641"/>
                  </a:cubicBezTo>
                  <a:close/>
                  <a:moveTo>
                    <a:pt x="15817" y="15819"/>
                  </a:moveTo>
                  <a:cubicBezTo>
                    <a:pt x="25590" y="6046"/>
                    <a:pt x="39091" y="1"/>
                    <a:pt x="54005" y="1"/>
                  </a:cubicBezTo>
                  <a:lnTo>
                    <a:pt x="1215638" y="0"/>
                  </a:lnTo>
                  <a:lnTo>
                    <a:pt x="1313980" y="108013"/>
                  </a:lnTo>
                  <a:lnTo>
                    <a:pt x="54005" y="108013"/>
                  </a:lnTo>
                  <a:cubicBezTo>
                    <a:pt x="24178" y="108013"/>
                    <a:pt x="0" y="83834"/>
                    <a:pt x="0" y="54007"/>
                  </a:cubicBezTo>
                  <a:cubicBezTo>
                    <a:pt x="0" y="39093"/>
                    <a:pt x="6044" y="25592"/>
                    <a:pt x="15817" y="15819"/>
                  </a:cubicBezTo>
                  <a:close/>
                </a:path>
              </a:pathLst>
            </a:custGeom>
            <a:solidFill>
              <a:schemeClr val="bg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ounded Rectangle 3"/>
            <p:cNvSpPr/>
            <p:nvPr userDrawn="1"/>
          </p:nvSpPr>
          <p:spPr>
            <a:xfrm rot="2588287">
              <a:off x="4911045" y="3207276"/>
              <a:ext cx="1476662" cy="311697"/>
            </a:xfrm>
            <a:custGeom>
              <a:avLst/>
              <a:gdLst/>
              <a:ahLst/>
              <a:cxnLst/>
              <a:rect l="l" t="t" r="r" b="b"/>
              <a:pathLst>
                <a:path w="1311499" h="276834">
                  <a:moveTo>
                    <a:pt x="0" y="168822"/>
                  </a:moveTo>
                  <a:lnTo>
                    <a:pt x="1257493" y="168822"/>
                  </a:lnTo>
                  <a:cubicBezTo>
                    <a:pt x="1287320" y="168822"/>
                    <a:pt x="1311499" y="193001"/>
                    <a:pt x="1311499" y="222828"/>
                  </a:cubicBezTo>
                  <a:cubicBezTo>
                    <a:pt x="1311499" y="252655"/>
                    <a:pt x="1287320" y="276834"/>
                    <a:pt x="1257493" y="276834"/>
                  </a:cubicBezTo>
                  <a:lnTo>
                    <a:pt x="98341" y="276834"/>
                  </a:lnTo>
                  <a:close/>
                  <a:moveTo>
                    <a:pt x="13263" y="108012"/>
                  </a:moveTo>
                  <a:lnTo>
                    <a:pt x="131896" y="0"/>
                  </a:lnTo>
                  <a:lnTo>
                    <a:pt x="990679" y="0"/>
                  </a:lnTo>
                  <a:cubicBezTo>
                    <a:pt x="1020506" y="0"/>
                    <a:pt x="1044685" y="24179"/>
                    <a:pt x="1044685" y="54006"/>
                  </a:cubicBezTo>
                  <a:cubicBezTo>
                    <a:pt x="1044685" y="83833"/>
                    <a:pt x="1020506" y="108012"/>
                    <a:pt x="990679" y="108012"/>
                  </a:cubicBezTo>
                  <a:close/>
                </a:path>
              </a:pathLst>
            </a:custGeom>
            <a:solidFill>
              <a:schemeClr val="bg1">
                <a:alpha val="2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/>
            <p:cNvGrpSpPr/>
            <p:nvPr userDrawn="1"/>
          </p:nvGrpSpPr>
          <p:grpSpPr>
            <a:xfrm>
              <a:off x="2987824" y="302237"/>
              <a:ext cx="3658591" cy="3665766"/>
              <a:chOff x="894913" y="1065128"/>
              <a:chExt cx="2420639" cy="2425386"/>
            </a:xfrm>
          </p:grpSpPr>
          <p:pic>
            <p:nvPicPr>
              <p:cNvPr id="8" name="Picture 7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004758">
                <a:off x="963129" y="182048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569023">
                <a:off x="1645526" y="1354124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1115616" y="1539635"/>
                <a:ext cx="1616891" cy="161689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icture 4" descr="G:\002-KIMS BUSINESS\007-02-Googleslidesppt\02-GSppt-Contents-Kim\20170429\02-\item0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44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475233">
                <a:off x="894913" y="1065128"/>
                <a:ext cx="1630218" cy="1709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9" name="Oval 18"/>
            <p:cNvSpPr/>
            <p:nvPr userDrawn="1"/>
          </p:nvSpPr>
          <p:spPr>
            <a:xfrm>
              <a:off x="3452395" y="1155308"/>
              <a:ext cx="2188355" cy="2188355"/>
            </a:xfrm>
            <a:prstGeom prst="ellipse">
              <a:avLst/>
            </a:prstGeom>
            <a:noFill/>
            <a:ln w="1587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92288" y="2283718"/>
            <a:ext cx="2359424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92140" y="2859781"/>
            <a:ext cx="2359424" cy="57606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166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9462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8" y="123478"/>
            <a:ext cx="8820472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3528" y="699542"/>
            <a:ext cx="8820472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97845489-B228-40CA-99BD-CBA41EE6F99E}"/>
              </a:ext>
            </a:extLst>
          </p:cNvPr>
          <p:cNvSpPr/>
          <p:nvPr userDrawn="1"/>
        </p:nvSpPr>
        <p:spPr>
          <a:xfrm>
            <a:off x="0" y="1059582"/>
            <a:ext cx="9144000" cy="40839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619672" y="123478"/>
            <a:ext cx="7524328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619672" y="699542"/>
            <a:ext cx="7524328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074184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63888" y="627534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3563888" y="2031690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63888" y="3435846"/>
            <a:ext cx="1296144" cy="129614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76077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40000" anchor="t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400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52" r:id="rId3"/>
    <p:sldLayoutId id="2147483660" r:id="rId4"/>
    <p:sldLayoutId id="2147483662" r:id="rId5"/>
    <p:sldLayoutId id="2147483665" r:id="rId6"/>
    <p:sldLayoutId id="2147483666" r:id="rId7"/>
    <p:sldLayoutId id="2147483663" r:id="rId8"/>
    <p:sldLayoutId id="2147483664" r:id="rId9"/>
    <p:sldLayoutId id="2147483667" r:id="rId10"/>
    <p:sldLayoutId id="2147483668" r:id="rId11"/>
    <p:sldLayoutId id="2147483655" r:id="rId12"/>
    <p:sldLayoutId id="2147483669" r:id="rId13"/>
    <p:sldLayoutId id="2147483670" r:id="rId14"/>
    <p:sldLayoutId id="2147483671" r:id="rId15"/>
    <p:sldLayoutId id="2147483656" r:id="rId16"/>
    <p:sldLayoutId id="2147483674" r:id="rId17"/>
    <p:sldLayoutId id="2147483675" r:id="rId18"/>
    <p:sldLayoutId id="2147483676" r:id="rId19"/>
    <p:sldLayoutId id="2147483677" r:id="rId20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jpeg"/><Relationship Id="rId21" Type="http://schemas.openxmlformats.org/officeDocument/2006/relationships/image" Target="../media/image80.pn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24" Type="http://schemas.openxmlformats.org/officeDocument/2006/relationships/image" Target="../media/image83.png"/><Relationship Id="rId5" Type="http://schemas.openxmlformats.org/officeDocument/2006/relationships/image" Target="../media/image64.jpe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image" Target="../media/image69.jpeg"/><Relationship Id="rId19" Type="http://schemas.openxmlformats.org/officeDocument/2006/relationships/image" Target="../media/image78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emf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4AD8120-5970-4D07-863B-5AE0B1EA7F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6348" y="4083918"/>
            <a:ext cx="3600400" cy="1105430"/>
          </a:xfrm>
        </p:spPr>
        <p:txBody>
          <a:bodyPr/>
          <a:lstStyle/>
          <a:p>
            <a:pPr rtl="1"/>
            <a:r>
              <a:rPr lang="he-IL" sz="1200" b="1" dirty="0">
                <a:solidFill>
                  <a:srgbClr val="002060"/>
                </a:solidFill>
                <a:latin typeface="Heebo Medium" pitchFamily="2" charset="-79"/>
                <a:cs typeface="+mn-cs"/>
              </a:rPr>
              <a:t>סימה </a:t>
            </a:r>
            <a:r>
              <a:rPr lang="he-IL" sz="1200" b="1" dirty="0" err="1">
                <a:solidFill>
                  <a:srgbClr val="002060"/>
                </a:solidFill>
                <a:latin typeface="Heebo Medium" pitchFamily="2" charset="-79"/>
                <a:cs typeface="+mn-cs"/>
              </a:rPr>
              <a:t>ארבלי</a:t>
            </a:r>
            <a:r>
              <a:rPr lang="en-US" sz="1200" b="1" dirty="0">
                <a:solidFill>
                  <a:srgbClr val="002060"/>
                </a:solidFill>
                <a:latin typeface="Heebo Medium" pitchFamily="2" charset="-79"/>
                <a:cs typeface="+mn-cs"/>
              </a:rPr>
              <a:t> RN MA </a:t>
            </a:r>
            <a:endParaRPr lang="he-IL" sz="1200" b="1" dirty="0">
              <a:solidFill>
                <a:srgbClr val="002060"/>
              </a:solidFill>
              <a:latin typeface="Heebo Medium" pitchFamily="2" charset="-79"/>
              <a:cs typeface="+mn-cs"/>
            </a:endParaRPr>
          </a:p>
          <a:p>
            <a:r>
              <a:rPr lang="he-IL" sz="1200" b="1" dirty="0">
                <a:solidFill>
                  <a:srgbClr val="002060"/>
                </a:solidFill>
                <a:latin typeface="Heebo Medium" pitchFamily="2" charset="-79"/>
                <a:cs typeface="+mn-cs"/>
              </a:rPr>
              <a:t>אחות מומחית לסוכרת</a:t>
            </a:r>
          </a:p>
          <a:p>
            <a:r>
              <a:rPr lang="he-IL" sz="1200" b="1" dirty="0">
                <a:solidFill>
                  <a:srgbClr val="002060"/>
                </a:solidFill>
                <a:latin typeface="Heebo Medium" pitchFamily="2" charset="-79"/>
                <a:cs typeface="+mn-cs"/>
              </a:rPr>
              <a:t>מובילה תחום במערך הסיעוד ומקצועות הבריאות</a:t>
            </a:r>
          </a:p>
          <a:p>
            <a:r>
              <a:rPr lang="he-IL" sz="1200" b="1" dirty="0">
                <a:solidFill>
                  <a:srgbClr val="002060"/>
                </a:solidFill>
                <a:latin typeface="Heebo Medium" pitchFamily="2" charset="-79"/>
                <a:cs typeface="+mn-cs"/>
              </a:rPr>
              <a:t>מכבי שירותי בריאות</a:t>
            </a:r>
            <a:endParaRPr lang="en-US" sz="1200" b="1" dirty="0">
              <a:solidFill>
                <a:srgbClr val="002060"/>
              </a:solidFill>
              <a:latin typeface="Heebo Medium" pitchFamily="2" charset="-79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9243" y="1851670"/>
            <a:ext cx="298551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rgbClr val="002060"/>
                </a:solidFill>
              </a:rPr>
              <a:t>אחיות מומחיות </a:t>
            </a:r>
          </a:p>
          <a:p>
            <a:pPr algn="ctr"/>
            <a:r>
              <a:rPr lang="he-IL" sz="3200" b="1" dirty="0">
                <a:solidFill>
                  <a:srgbClr val="002060"/>
                </a:solidFill>
              </a:rPr>
              <a:t>בסוכרת מובילות ומשפיעות</a:t>
            </a: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5315703-DBA3-4806-9271-08BB5E1E9186}"/>
              </a:ext>
            </a:extLst>
          </p:cNvPr>
          <p:cNvSpPr txBox="1"/>
          <p:nvPr/>
        </p:nvSpPr>
        <p:spPr>
          <a:xfrm>
            <a:off x="1547664" y="4774168"/>
            <a:ext cx="247054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dirty="0"/>
              <a:t>כנס אחיות מומחיות , נצרת 2021</a:t>
            </a:r>
          </a:p>
        </p:txBody>
      </p:sp>
    </p:spTree>
    <p:extLst>
      <p:ext uri="{BB962C8B-B14F-4D97-AF65-F5344CB8AC3E}">
        <p14:creationId xmlns:p14="http://schemas.microsoft.com/office/powerpoint/2010/main" val="1987304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8650" y="45718"/>
            <a:ext cx="7886700" cy="994172"/>
          </a:xfrm>
        </p:spPr>
        <p:txBody>
          <a:bodyPr anchor="ctr">
            <a:normAutofit/>
          </a:bodyPr>
          <a:lstStyle/>
          <a:p>
            <a:pPr algn="ctr"/>
            <a:r>
              <a:rPr lang="he-IL" sz="3600" b="1" dirty="0">
                <a:solidFill>
                  <a:srgbClr val="002060"/>
                </a:solidFill>
              </a:rPr>
              <a:t>פעילות בשנת 2021 </a:t>
            </a:r>
          </a:p>
        </p:txBody>
      </p:sp>
      <p:graphicFrame>
        <p:nvGraphicFramePr>
          <p:cNvPr id="7" name="מציין מיקום תוכן 6">
            <a:extLst>
              <a:ext uri="{FF2B5EF4-FFF2-40B4-BE49-F238E27FC236}">
                <a16:creationId xmlns:a16="http://schemas.microsoft.com/office/drawing/2014/main" id="{640ABC4C-2348-46BF-BB89-34FD180496C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39886934"/>
              </p:ext>
            </p:extLst>
          </p:nvPr>
        </p:nvGraphicFramePr>
        <p:xfrm>
          <a:off x="119543" y="863721"/>
          <a:ext cx="5360565" cy="4156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דיאגרמה 9">
            <a:extLst>
              <a:ext uri="{FF2B5EF4-FFF2-40B4-BE49-F238E27FC236}">
                <a16:creationId xmlns:a16="http://schemas.microsoft.com/office/drawing/2014/main" id="{07E9DA8A-F753-45BE-B8A5-6B2E9C30E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8312446"/>
              </p:ext>
            </p:extLst>
          </p:nvPr>
        </p:nvGraphicFramePr>
        <p:xfrm>
          <a:off x="4523764" y="863721"/>
          <a:ext cx="4089633" cy="3899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50061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555776" y="1707654"/>
            <a:ext cx="3960440" cy="2016224"/>
          </a:xfrm>
        </p:spPr>
        <p:txBody>
          <a:bodyPr/>
          <a:lstStyle/>
          <a:p>
            <a:pPr lvl="0"/>
            <a:r>
              <a:rPr lang="he-IL" altLang="ko-KR" sz="2800" b="1" dirty="0">
                <a:solidFill>
                  <a:srgbClr val="7030A0"/>
                </a:solidFill>
                <a:ea typeface="맑은 고딕" pitchFamily="50" charset="-127"/>
              </a:rPr>
              <a:t>חוברת הנחיות </a:t>
            </a:r>
          </a:p>
          <a:p>
            <a:pPr lvl="0"/>
            <a:r>
              <a:rPr lang="he-IL" altLang="ko-KR" sz="2800" b="1" dirty="0">
                <a:solidFill>
                  <a:srgbClr val="7030A0"/>
                </a:solidFill>
                <a:ea typeface="맑은 고딕" pitchFamily="50" charset="-127"/>
              </a:rPr>
              <a:t>לסיעוד בסוכרת</a:t>
            </a:r>
          </a:p>
          <a:p>
            <a:pPr lvl="0"/>
            <a:r>
              <a:rPr lang="he-IL" altLang="ko-KR" sz="2800" dirty="0">
                <a:solidFill>
                  <a:srgbClr val="7030A0"/>
                </a:solidFill>
                <a:ea typeface="맑은 고딕" pitchFamily="50" charset="-127"/>
              </a:rPr>
              <a:t>בקהילה ובאישפוז</a:t>
            </a:r>
          </a:p>
          <a:p>
            <a:pPr lvl="0"/>
            <a:r>
              <a:rPr lang="he-IL" altLang="ko-KR" sz="2800" b="1" dirty="0">
                <a:solidFill>
                  <a:srgbClr val="7030A0"/>
                </a:solidFill>
                <a:ea typeface="맑은 고딕" pitchFamily="50" charset="-127"/>
              </a:rPr>
              <a:t>2021</a:t>
            </a:r>
            <a:endParaRPr lang="en-US" altLang="ko-KR" sz="2800" b="1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9418B-10D4-49C5-9465-65D7B37CA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041" y="1148042"/>
            <a:ext cx="2370432" cy="984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/>
          <a:srcRect l="3541" t="6374" r="25648" b="4151"/>
          <a:stretch/>
        </p:blipFill>
        <p:spPr>
          <a:xfrm>
            <a:off x="6643039" y="8383"/>
            <a:ext cx="2370433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CC449137-6818-4F5A-838B-52AD201611E9}"/>
              </a:ext>
            </a:extLst>
          </p:cNvPr>
          <p:cNvSpPr txBox="1"/>
          <p:nvPr/>
        </p:nvSpPr>
        <p:spPr>
          <a:xfrm>
            <a:off x="2051720" y="4655367"/>
            <a:ext cx="726032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solidFill>
                  <a:srgbClr val="002060"/>
                </a:solidFill>
              </a:rPr>
              <a:t>רוחמה כהן, אחות מומחית לסוכרת, אחות סוכרת מחוזית מחוז דרום מאוחדת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B1D406-29E7-4F9E-B940-4C92C68976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683568" y="123478"/>
            <a:ext cx="1551489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B3A10DE-DF45-4BEC-A932-138FCCD051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864" t="-3011" r="10170" b="3658"/>
          <a:stretch/>
        </p:blipFill>
        <p:spPr>
          <a:xfrm>
            <a:off x="323528" y="2299815"/>
            <a:ext cx="1943127" cy="2332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1841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 rtl="1"/>
            <a:r>
              <a:rPr lang="he-IL" altLang="ko-KR" sz="4800" b="1" dirty="0">
                <a:solidFill>
                  <a:srgbClr val="002060"/>
                </a:solidFill>
              </a:rPr>
              <a:t>       מטרות</a:t>
            </a:r>
            <a:endParaRPr lang="ko-KR" altLang="en-US" sz="4800" dirty="0"/>
          </a:p>
        </p:txBody>
      </p:sp>
      <p:sp>
        <p:nvSpPr>
          <p:cNvPr id="6" name="Oval 5"/>
          <p:cNvSpPr/>
          <p:nvPr/>
        </p:nvSpPr>
        <p:spPr>
          <a:xfrm>
            <a:off x="1331640" y="1023747"/>
            <a:ext cx="1584176" cy="1403987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211960" y="1131590"/>
            <a:ext cx="1368152" cy="1368152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965512" y="1124744"/>
            <a:ext cx="1440160" cy="1296144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79511" y="2571749"/>
            <a:ext cx="3528392" cy="2384855"/>
            <a:chOff x="2016994" y="4363106"/>
            <a:chExt cx="2589913" cy="2237202"/>
          </a:xfrm>
        </p:grpSpPr>
        <p:sp>
          <p:nvSpPr>
            <p:cNvPr id="11" name="TextBox 10"/>
            <p:cNvSpPr txBox="1"/>
            <p:nvPr/>
          </p:nvSpPr>
          <p:spPr>
            <a:xfrm>
              <a:off x="2334126" y="5070085"/>
              <a:ext cx="1902792" cy="153022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he-IL" altLang="ko-KR" sz="2000" b="1" dirty="0">
                  <a:solidFill>
                    <a:srgbClr val="002060"/>
                  </a:solidFill>
                  <a:cs typeface="Arial" pitchFamily="34" charset="0"/>
                </a:rPr>
                <a:t>חזון האחות המומחית בסוכרת</a:t>
              </a:r>
            </a:p>
            <a:p>
              <a:pPr marL="342900" indent="-342900" algn="r" rtl="1">
                <a:buFont typeface="Wingdings" panose="05000000000000000000" pitchFamily="2" charset="2"/>
                <a:buChar char="§"/>
              </a:pPr>
              <a:endParaRPr lang="he-IL" altLang="ko-KR" sz="2000" b="1" dirty="0">
                <a:solidFill>
                  <a:srgbClr val="002060"/>
                </a:solidFill>
                <a:cs typeface="Arial" pitchFamily="34" charset="0"/>
              </a:endParaRPr>
            </a:p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he-IL" altLang="ko-KR" sz="2000" b="1" dirty="0">
                  <a:solidFill>
                    <a:srgbClr val="002060"/>
                  </a:solidFill>
                  <a:cs typeface="Arial" pitchFamily="34" charset="0"/>
                </a:rPr>
                <a:t>ספרות מקצועית בקורסי סוכרת</a:t>
              </a:r>
              <a:endParaRPr lang="en-US" altLang="ko-KR" sz="2000" b="1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016994" y="4363106"/>
              <a:ext cx="2589913" cy="779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altLang="ko-KR" sz="2400" b="1" dirty="0">
                  <a:solidFill>
                    <a:srgbClr val="C00000"/>
                  </a:solidFill>
                  <a:cs typeface="Arial" pitchFamily="34" charset="0"/>
                </a:rPr>
                <a:t>מיצוב אחות הסוכרת </a:t>
              </a:r>
            </a:p>
            <a:p>
              <a:pPr algn="ctr"/>
              <a:r>
                <a:rPr lang="he-IL" altLang="ko-KR" sz="2400" b="1" dirty="0">
                  <a:solidFill>
                    <a:srgbClr val="C00000"/>
                  </a:solidFill>
                  <a:cs typeface="Arial" pitchFamily="34" charset="0"/>
                </a:rPr>
                <a:t> בתקן בינלאומי</a:t>
              </a:r>
              <a:endParaRPr lang="ko-KR" altLang="en-US" sz="2400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25785" y="2562918"/>
            <a:ext cx="2730581" cy="2177663"/>
            <a:chOff x="2668121" y="4363106"/>
            <a:chExt cx="2004303" cy="2177663"/>
          </a:xfrm>
        </p:grpSpPr>
        <p:sp>
          <p:nvSpPr>
            <p:cNvPr id="14" name="TextBox 13"/>
            <p:cNvSpPr txBox="1"/>
            <p:nvPr/>
          </p:nvSpPr>
          <p:spPr>
            <a:xfrm>
              <a:off x="2761603" y="4909553"/>
              <a:ext cx="1910821" cy="163121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he-IL" altLang="ko-KR" sz="2000" b="1" dirty="0">
                  <a:solidFill>
                    <a:srgbClr val="002060"/>
                  </a:solidFill>
                  <a:cs typeface="Arial" pitchFamily="34" charset="0"/>
                </a:rPr>
                <a:t>סטנדרט מקצועי</a:t>
              </a:r>
            </a:p>
            <a:p>
              <a:pPr marL="342900" indent="-342900" algn="r" rtl="1">
                <a:buFont typeface="Wingdings" panose="05000000000000000000" pitchFamily="2" charset="2"/>
                <a:buChar char="§"/>
              </a:pPr>
              <a:endParaRPr lang="he-IL" altLang="ko-KR" sz="2000" b="1" dirty="0">
                <a:solidFill>
                  <a:srgbClr val="002060"/>
                </a:solidFill>
                <a:cs typeface="Arial" pitchFamily="34" charset="0"/>
              </a:endParaRPr>
            </a:p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he-IL" altLang="ko-KR" sz="2000" b="1" dirty="0">
                  <a:solidFill>
                    <a:srgbClr val="002060"/>
                  </a:solidFill>
                  <a:cs typeface="Arial" pitchFamily="34" charset="0"/>
                </a:rPr>
                <a:t>בטיחות הטיפול</a:t>
              </a:r>
            </a:p>
            <a:p>
              <a:pPr marL="342900" indent="-342900" algn="r" rtl="1">
                <a:buFont typeface="Wingdings" panose="05000000000000000000" pitchFamily="2" charset="2"/>
                <a:buChar char="§"/>
              </a:pPr>
              <a:endParaRPr lang="he-IL" altLang="ko-KR" sz="2000" b="1" dirty="0">
                <a:solidFill>
                  <a:srgbClr val="002060"/>
                </a:solidFill>
                <a:cs typeface="Arial" pitchFamily="34" charset="0"/>
              </a:endParaRPr>
            </a:p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he-IL" altLang="ko-KR" sz="2000" b="1" dirty="0">
                  <a:solidFill>
                    <a:srgbClr val="002060"/>
                  </a:solidFill>
                  <a:cs typeface="Arial" pitchFamily="34" charset="0"/>
                </a:rPr>
                <a:t>טיפול מותאם אישי</a:t>
              </a:r>
              <a:endParaRPr lang="en-US" altLang="ko-KR" sz="2000" b="1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68121" y="4363106"/>
              <a:ext cx="19836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altLang="ko-KR" sz="2400" b="1" dirty="0">
                  <a:solidFill>
                    <a:srgbClr val="C00000"/>
                  </a:solidFill>
                  <a:cs typeface="Arial" pitchFamily="34" charset="0"/>
                </a:rPr>
                <a:t>איכות טיפול בסוכרת</a:t>
              </a:r>
              <a:endParaRPr lang="ko-KR" altLang="en-US" sz="2400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391112" y="2420888"/>
            <a:ext cx="2608945" cy="2397052"/>
            <a:chOff x="3017859" y="3751665"/>
            <a:chExt cx="1726358" cy="2868728"/>
          </a:xfrm>
        </p:grpSpPr>
        <p:sp>
          <p:nvSpPr>
            <p:cNvPr id="17" name="TextBox 16"/>
            <p:cNvSpPr txBox="1"/>
            <p:nvPr/>
          </p:nvSpPr>
          <p:spPr>
            <a:xfrm>
              <a:off x="3017859" y="4668197"/>
              <a:ext cx="1726358" cy="19521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he-IL" altLang="ko-KR" sz="2000" b="1" dirty="0">
                  <a:solidFill>
                    <a:srgbClr val="002060"/>
                  </a:solidFill>
                  <a:cs typeface="Arial" pitchFamily="34" charset="0"/>
                </a:rPr>
                <a:t>התהליך הסיעודי</a:t>
              </a:r>
            </a:p>
            <a:p>
              <a:pPr marL="342900" indent="-342900" algn="r" rtl="1">
                <a:buFont typeface="Wingdings" panose="05000000000000000000" pitchFamily="2" charset="2"/>
                <a:buChar char="§"/>
              </a:pPr>
              <a:endParaRPr lang="he-IL" altLang="ko-KR" sz="2000" b="1" dirty="0">
                <a:solidFill>
                  <a:srgbClr val="002060"/>
                </a:solidFill>
                <a:cs typeface="Arial" pitchFamily="34" charset="0"/>
              </a:endParaRPr>
            </a:p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he-IL" altLang="ko-KR" sz="2000" b="1" dirty="0">
                  <a:solidFill>
                    <a:srgbClr val="002060"/>
                  </a:solidFill>
                  <a:cs typeface="Arial" pitchFamily="34" charset="0"/>
                </a:rPr>
                <a:t>תכני הדרכה</a:t>
              </a:r>
            </a:p>
            <a:p>
              <a:pPr marL="342900" indent="-342900" algn="r" rtl="1">
                <a:buFont typeface="Wingdings" panose="05000000000000000000" pitchFamily="2" charset="2"/>
                <a:buChar char="§"/>
              </a:pPr>
              <a:endParaRPr lang="he-IL" altLang="ko-KR" sz="2000" b="1" dirty="0">
                <a:solidFill>
                  <a:srgbClr val="002060"/>
                </a:solidFill>
                <a:cs typeface="Arial" pitchFamily="34" charset="0"/>
              </a:endParaRPr>
            </a:p>
            <a:p>
              <a:pPr marL="342900" indent="-342900" algn="r" rtl="1">
                <a:buFont typeface="Wingdings" panose="05000000000000000000" pitchFamily="2" charset="2"/>
                <a:buChar char="§"/>
              </a:pPr>
              <a:r>
                <a:rPr lang="he-IL" altLang="ko-KR" sz="2000" b="1" dirty="0">
                  <a:solidFill>
                    <a:srgbClr val="002060"/>
                  </a:solidFill>
                  <a:cs typeface="Arial" pitchFamily="34" charset="0"/>
                </a:rPr>
                <a:t>תוכניות טיפול</a:t>
              </a:r>
              <a:endParaRPr lang="en-US" altLang="ko-KR" sz="2000" b="1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87828" y="3751665"/>
              <a:ext cx="1608741" cy="994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altLang="ko-KR" sz="2400" b="1" dirty="0">
                  <a:solidFill>
                    <a:srgbClr val="C00000"/>
                  </a:solidFill>
                  <a:cs typeface="Arial" pitchFamily="34" charset="0"/>
                </a:rPr>
                <a:t>עוגן מקצועי לעשיה סיעודית</a:t>
              </a:r>
              <a:endParaRPr lang="ko-KR" altLang="en-US" sz="2000" b="1" dirty="0">
                <a:solidFill>
                  <a:srgbClr val="C00000"/>
                </a:solidFill>
                <a:cs typeface="Arial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BA24F32-90AD-4B65-B3A1-04C30418D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329696"/>
            <a:ext cx="1008111" cy="7920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FC75B1-C88B-4071-BD84-295C24C91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1429612"/>
            <a:ext cx="864096" cy="782098"/>
          </a:xfrm>
          <a:prstGeom prst="rect">
            <a:avLst/>
          </a:prstGeom>
        </p:spPr>
      </p:pic>
      <p:sp>
        <p:nvSpPr>
          <p:cNvPr id="34" name="Oval 35">
            <a:extLst>
              <a:ext uri="{FF2B5EF4-FFF2-40B4-BE49-F238E27FC236}">
                <a16:creationId xmlns:a16="http://schemas.microsoft.com/office/drawing/2014/main" id="{F887CC02-515D-45D6-80D3-E2429D19FA91}"/>
              </a:ext>
            </a:extLst>
          </p:cNvPr>
          <p:cNvSpPr/>
          <p:nvPr/>
        </p:nvSpPr>
        <p:spPr>
          <a:xfrm>
            <a:off x="4427984" y="1429612"/>
            <a:ext cx="864096" cy="782098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5111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C0668F-ECE4-40F8-83F1-A45ACE209413}"/>
              </a:ext>
            </a:extLst>
          </p:cNvPr>
          <p:cNvSpPr txBox="1"/>
          <p:nvPr/>
        </p:nvSpPr>
        <p:spPr>
          <a:xfrm>
            <a:off x="1475656" y="469870"/>
            <a:ext cx="5616624" cy="13234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he-IL" sz="4000" dirty="0"/>
              <a:t>מדריך למשתמש</a:t>
            </a:r>
          </a:p>
          <a:p>
            <a:pPr algn="ctr" rtl="1"/>
            <a:r>
              <a:rPr lang="he-IL" sz="4000" dirty="0"/>
              <a:t>כל פרק בחוברת כולל:</a:t>
            </a:r>
            <a:endParaRPr lang="x-none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A82D2-872B-4836-8470-9F00FFFF5D47}"/>
              </a:ext>
            </a:extLst>
          </p:cNvPr>
          <p:cNvSpPr txBox="1"/>
          <p:nvPr/>
        </p:nvSpPr>
        <p:spPr>
          <a:xfrm>
            <a:off x="3009538" y="2080492"/>
            <a:ext cx="6029111" cy="224676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he-IL" sz="2800" b="1" dirty="0">
                <a:solidFill>
                  <a:srgbClr val="002060"/>
                </a:solidFill>
              </a:rPr>
              <a:t>רקע מקצועי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he-IL" sz="2800" b="1" dirty="0">
                <a:solidFill>
                  <a:srgbClr val="002060"/>
                </a:solidFill>
              </a:rPr>
              <a:t>יעדי הטיפול בסוכרת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he-IL" sz="2800" b="1" dirty="0">
                <a:solidFill>
                  <a:srgbClr val="002060"/>
                </a:solidFill>
              </a:rPr>
              <a:t>תוכנית טיפול על פי התהליך הסיעודי 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he-IL" sz="2800" b="1" dirty="0">
                <a:solidFill>
                  <a:srgbClr val="002060"/>
                </a:solidFill>
              </a:rPr>
              <a:t>בסיום כל פרק "חשוב לזכור!"</a:t>
            </a:r>
          </a:p>
          <a:p>
            <a:pPr marL="571500" indent="-571500" algn="r" rtl="1">
              <a:buFont typeface="Wingdings" panose="05000000000000000000" pitchFamily="2" charset="2"/>
              <a:buChar char="v"/>
            </a:pPr>
            <a:r>
              <a:rPr lang="he-IL" sz="2800" b="1" dirty="0">
                <a:solidFill>
                  <a:srgbClr val="002060"/>
                </a:solidFill>
              </a:rPr>
              <a:t>מבוסס ספרות מקצועית</a:t>
            </a:r>
            <a:endParaRPr lang="x-none" sz="14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360" y="222781"/>
            <a:ext cx="808054" cy="908809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2B84BA6-72B4-4606-9132-41330E429820}"/>
              </a:ext>
            </a:extLst>
          </p:cNvPr>
          <p:cNvSpPr/>
          <p:nvPr/>
        </p:nvSpPr>
        <p:spPr>
          <a:xfrm>
            <a:off x="1166288" y="1804495"/>
            <a:ext cx="821023" cy="907694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altLang="ko-K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אומדן</a:t>
            </a:r>
            <a:endParaRPr lang="ko-KR" alt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Oval 5">
            <a:extLst>
              <a:ext uri="{FF2B5EF4-FFF2-40B4-BE49-F238E27FC236}">
                <a16:creationId xmlns:a16="http://schemas.microsoft.com/office/drawing/2014/main" id="{FC7B112C-DF87-49FA-9427-93A012A55FAA}"/>
              </a:ext>
            </a:extLst>
          </p:cNvPr>
          <p:cNvSpPr/>
          <p:nvPr/>
        </p:nvSpPr>
        <p:spPr>
          <a:xfrm>
            <a:off x="2145182" y="2602505"/>
            <a:ext cx="853712" cy="82321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altLang="ko-KR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קביעת אבחנה סיעודית</a:t>
            </a:r>
            <a:endParaRPr lang="ko-KR" altLang="en-US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val 6">
            <a:extLst>
              <a:ext uri="{FF2B5EF4-FFF2-40B4-BE49-F238E27FC236}">
                <a16:creationId xmlns:a16="http://schemas.microsoft.com/office/drawing/2014/main" id="{39047201-3E7C-4627-94BA-3C581C1C2179}"/>
              </a:ext>
            </a:extLst>
          </p:cNvPr>
          <p:cNvSpPr/>
          <p:nvPr/>
        </p:nvSpPr>
        <p:spPr>
          <a:xfrm>
            <a:off x="1720053" y="3727716"/>
            <a:ext cx="878548" cy="79809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altLang="ko-KR" sz="11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תוכנית</a:t>
            </a:r>
            <a:r>
              <a:rPr lang="he-IL" altLang="ko-K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טיפול</a:t>
            </a:r>
            <a:endParaRPr lang="ko-KR" alt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79A6049A-7247-4F83-BE82-1DD474D97206}"/>
              </a:ext>
            </a:extLst>
          </p:cNvPr>
          <p:cNvSpPr/>
          <p:nvPr/>
        </p:nvSpPr>
        <p:spPr>
          <a:xfrm>
            <a:off x="492916" y="3607003"/>
            <a:ext cx="825021" cy="858088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altLang="ko-KR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מדדי הערכה להתערבות</a:t>
            </a:r>
            <a:endParaRPr lang="ko-KR" altLang="en-US" sz="105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Oval 8">
            <a:extLst>
              <a:ext uri="{FF2B5EF4-FFF2-40B4-BE49-F238E27FC236}">
                <a16:creationId xmlns:a16="http://schemas.microsoft.com/office/drawing/2014/main" id="{8B2EC887-52C5-4595-98A2-176FBDA54F5E}"/>
              </a:ext>
            </a:extLst>
          </p:cNvPr>
          <p:cNvSpPr/>
          <p:nvPr/>
        </p:nvSpPr>
        <p:spPr>
          <a:xfrm>
            <a:off x="105351" y="2549204"/>
            <a:ext cx="903066" cy="75988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he-IL" altLang="ko-KR" sz="1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משוב והערכה</a:t>
            </a:r>
            <a:endParaRPr lang="ko-KR" altLang="en-US" sz="1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Block Arc 9">
            <a:extLst>
              <a:ext uri="{FF2B5EF4-FFF2-40B4-BE49-F238E27FC236}">
                <a16:creationId xmlns:a16="http://schemas.microsoft.com/office/drawing/2014/main" id="{AF13F047-A6FC-4989-AA5E-A9429CCC86C4}"/>
              </a:ext>
            </a:extLst>
          </p:cNvPr>
          <p:cNvSpPr/>
          <p:nvPr/>
        </p:nvSpPr>
        <p:spPr>
          <a:xfrm>
            <a:off x="2145181" y="2257486"/>
            <a:ext cx="209795" cy="255898"/>
          </a:xfrm>
          <a:custGeom>
            <a:avLst/>
            <a:gdLst/>
            <a:ahLst/>
            <a:cxnLst/>
            <a:rect l="l" t="t" r="r" b="b"/>
            <a:pathLst>
              <a:path w="470213" h="385339">
                <a:moveTo>
                  <a:pt x="21068" y="0"/>
                </a:moveTo>
                <a:cubicBezTo>
                  <a:pt x="159017" y="64372"/>
                  <a:pt x="284004" y="153136"/>
                  <a:pt x="388902" y="263003"/>
                </a:cubicBezTo>
                <a:lnTo>
                  <a:pt x="432029" y="219876"/>
                </a:lnTo>
                <a:lnTo>
                  <a:pt x="470213" y="385339"/>
                </a:lnTo>
                <a:lnTo>
                  <a:pt x="304750" y="347155"/>
                </a:lnTo>
                <a:lnTo>
                  <a:pt x="353719" y="298187"/>
                </a:lnTo>
                <a:cubicBezTo>
                  <a:pt x="252876" y="192466"/>
                  <a:pt x="132680" y="107060"/>
                  <a:pt x="0" y="45147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Block Arc 9">
            <a:extLst>
              <a:ext uri="{FF2B5EF4-FFF2-40B4-BE49-F238E27FC236}">
                <a16:creationId xmlns:a16="http://schemas.microsoft.com/office/drawing/2014/main" id="{05DC2340-6334-40F8-A219-E13D2EABCF45}"/>
              </a:ext>
            </a:extLst>
          </p:cNvPr>
          <p:cNvSpPr/>
          <p:nvPr/>
        </p:nvSpPr>
        <p:spPr>
          <a:xfrm rot="4151778">
            <a:off x="2448896" y="3532037"/>
            <a:ext cx="312261" cy="171927"/>
          </a:xfrm>
          <a:custGeom>
            <a:avLst/>
            <a:gdLst/>
            <a:ahLst/>
            <a:cxnLst/>
            <a:rect l="l" t="t" r="r" b="b"/>
            <a:pathLst>
              <a:path w="470213" h="385339">
                <a:moveTo>
                  <a:pt x="21068" y="0"/>
                </a:moveTo>
                <a:cubicBezTo>
                  <a:pt x="159017" y="64372"/>
                  <a:pt x="284004" y="153136"/>
                  <a:pt x="388902" y="263003"/>
                </a:cubicBezTo>
                <a:lnTo>
                  <a:pt x="432029" y="219876"/>
                </a:lnTo>
                <a:lnTo>
                  <a:pt x="470213" y="385339"/>
                </a:lnTo>
                <a:lnTo>
                  <a:pt x="304750" y="347155"/>
                </a:lnTo>
                <a:lnTo>
                  <a:pt x="353719" y="298187"/>
                </a:lnTo>
                <a:cubicBezTo>
                  <a:pt x="252876" y="192466"/>
                  <a:pt x="132680" y="107060"/>
                  <a:pt x="0" y="45147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Block Arc 9">
            <a:extLst>
              <a:ext uri="{FF2B5EF4-FFF2-40B4-BE49-F238E27FC236}">
                <a16:creationId xmlns:a16="http://schemas.microsoft.com/office/drawing/2014/main" id="{FF913783-CBBB-403C-A6CA-3A379D9BB908}"/>
              </a:ext>
            </a:extLst>
          </p:cNvPr>
          <p:cNvSpPr/>
          <p:nvPr/>
        </p:nvSpPr>
        <p:spPr>
          <a:xfrm rot="8600978">
            <a:off x="1382064" y="4164082"/>
            <a:ext cx="209795" cy="255898"/>
          </a:xfrm>
          <a:custGeom>
            <a:avLst/>
            <a:gdLst/>
            <a:ahLst/>
            <a:cxnLst/>
            <a:rect l="l" t="t" r="r" b="b"/>
            <a:pathLst>
              <a:path w="470213" h="385339">
                <a:moveTo>
                  <a:pt x="21068" y="0"/>
                </a:moveTo>
                <a:cubicBezTo>
                  <a:pt x="159017" y="64372"/>
                  <a:pt x="284004" y="153136"/>
                  <a:pt x="388902" y="263003"/>
                </a:cubicBezTo>
                <a:lnTo>
                  <a:pt x="432029" y="219876"/>
                </a:lnTo>
                <a:lnTo>
                  <a:pt x="470213" y="385339"/>
                </a:lnTo>
                <a:lnTo>
                  <a:pt x="304750" y="347155"/>
                </a:lnTo>
                <a:lnTo>
                  <a:pt x="353719" y="298187"/>
                </a:lnTo>
                <a:cubicBezTo>
                  <a:pt x="252876" y="192466"/>
                  <a:pt x="132680" y="107060"/>
                  <a:pt x="0" y="45147"/>
                </a:cubicBezTo>
                <a:close/>
              </a:path>
            </a:pathLst>
          </a:cu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Block Arc 9">
            <a:extLst>
              <a:ext uri="{FF2B5EF4-FFF2-40B4-BE49-F238E27FC236}">
                <a16:creationId xmlns:a16="http://schemas.microsoft.com/office/drawing/2014/main" id="{B493076D-7450-4EAB-BACD-78ADA2093124}"/>
              </a:ext>
            </a:extLst>
          </p:cNvPr>
          <p:cNvSpPr/>
          <p:nvPr/>
        </p:nvSpPr>
        <p:spPr>
          <a:xfrm rot="12466113">
            <a:off x="371059" y="3437681"/>
            <a:ext cx="209795" cy="255898"/>
          </a:xfrm>
          <a:custGeom>
            <a:avLst/>
            <a:gdLst/>
            <a:ahLst/>
            <a:cxnLst/>
            <a:rect l="l" t="t" r="r" b="b"/>
            <a:pathLst>
              <a:path w="470213" h="385339">
                <a:moveTo>
                  <a:pt x="21068" y="0"/>
                </a:moveTo>
                <a:cubicBezTo>
                  <a:pt x="159017" y="64372"/>
                  <a:pt x="284004" y="153136"/>
                  <a:pt x="388902" y="263003"/>
                </a:cubicBezTo>
                <a:lnTo>
                  <a:pt x="432029" y="219876"/>
                </a:lnTo>
                <a:lnTo>
                  <a:pt x="470213" y="385339"/>
                </a:lnTo>
                <a:lnTo>
                  <a:pt x="304750" y="347155"/>
                </a:lnTo>
                <a:lnTo>
                  <a:pt x="353719" y="298187"/>
                </a:lnTo>
                <a:cubicBezTo>
                  <a:pt x="252876" y="192466"/>
                  <a:pt x="132680" y="107060"/>
                  <a:pt x="0" y="45147"/>
                </a:cubicBezTo>
                <a:close/>
              </a:path>
            </a:pathLst>
          </a:cu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Block Arc 9">
            <a:extLst>
              <a:ext uri="{FF2B5EF4-FFF2-40B4-BE49-F238E27FC236}">
                <a16:creationId xmlns:a16="http://schemas.microsoft.com/office/drawing/2014/main" id="{A435F35F-5992-4F64-8241-1B38C1EE6B5C}"/>
              </a:ext>
            </a:extLst>
          </p:cNvPr>
          <p:cNvSpPr/>
          <p:nvPr/>
        </p:nvSpPr>
        <p:spPr>
          <a:xfrm rot="17141024">
            <a:off x="793678" y="2321253"/>
            <a:ext cx="312261" cy="171927"/>
          </a:xfrm>
          <a:custGeom>
            <a:avLst/>
            <a:gdLst/>
            <a:ahLst/>
            <a:cxnLst/>
            <a:rect l="l" t="t" r="r" b="b"/>
            <a:pathLst>
              <a:path w="470213" h="385339">
                <a:moveTo>
                  <a:pt x="21068" y="0"/>
                </a:moveTo>
                <a:cubicBezTo>
                  <a:pt x="159017" y="64372"/>
                  <a:pt x="284004" y="153136"/>
                  <a:pt x="388902" y="263003"/>
                </a:cubicBezTo>
                <a:lnTo>
                  <a:pt x="432029" y="219876"/>
                </a:lnTo>
                <a:lnTo>
                  <a:pt x="470213" y="385339"/>
                </a:lnTo>
                <a:lnTo>
                  <a:pt x="304750" y="347155"/>
                </a:lnTo>
                <a:lnTo>
                  <a:pt x="353719" y="298187"/>
                </a:lnTo>
                <a:cubicBezTo>
                  <a:pt x="252876" y="192466"/>
                  <a:pt x="132680" y="107060"/>
                  <a:pt x="0" y="45147"/>
                </a:cubicBezTo>
                <a:close/>
              </a:path>
            </a:pathLst>
          </a:cu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Oval 17">
            <a:extLst>
              <a:ext uri="{FF2B5EF4-FFF2-40B4-BE49-F238E27FC236}">
                <a16:creationId xmlns:a16="http://schemas.microsoft.com/office/drawing/2014/main" id="{BB3D14F8-3CEF-4C2F-8D85-6D6BE2A6AAE2}"/>
              </a:ext>
            </a:extLst>
          </p:cNvPr>
          <p:cNvSpPr/>
          <p:nvPr/>
        </p:nvSpPr>
        <p:spPr>
          <a:xfrm>
            <a:off x="1020143" y="2779277"/>
            <a:ext cx="967167" cy="851870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e-IL" altLang="ko-KR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המטופל במרכז</a:t>
            </a:r>
            <a:endParaRPr lang="ko-KR" altLang="en-US" sz="1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35EE72A-DDD6-465C-93DA-C74420ED7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174" y="4643051"/>
            <a:ext cx="2216653" cy="484269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6BC7E905-EF15-4ADC-A077-37523F252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4643051"/>
            <a:ext cx="2987824" cy="396344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F6B85690-F17B-475A-8314-B86AA9C62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4525806"/>
            <a:ext cx="2489461" cy="54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28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 flipH="1">
            <a:off x="1682232" y="406588"/>
            <a:ext cx="1271366" cy="1282151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 flipH="1">
            <a:off x="303611" y="1193449"/>
            <a:ext cx="1428440" cy="1260000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000" b="1" dirty="0">
                <a:solidFill>
                  <a:srgbClr val="002060"/>
                </a:solidFill>
              </a:rPr>
              <a:t>סוכרת </a:t>
            </a:r>
          </a:p>
          <a:p>
            <a:pPr algn="ctr"/>
            <a:r>
              <a:rPr lang="he-IL" sz="2000" b="1" dirty="0">
                <a:solidFill>
                  <a:srgbClr val="002060"/>
                </a:solidFill>
              </a:rPr>
              <a:t>ודכאון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1518883" y="1221220"/>
            <a:ext cx="1553709" cy="1228021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e-IL" b="1" dirty="0">
                <a:solidFill>
                  <a:srgbClr val="002060"/>
                </a:solidFill>
              </a:rPr>
              <a:t>סיבוכים </a:t>
            </a:r>
          </a:p>
          <a:p>
            <a:r>
              <a:rPr lang="he-IL" b="1" dirty="0">
                <a:solidFill>
                  <a:srgbClr val="002060"/>
                </a:solidFill>
              </a:rPr>
              <a:t>מאוחרים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2186964" y="2120127"/>
            <a:ext cx="1733223" cy="1676749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222357" y="204964"/>
            <a:ext cx="1564173" cy="1443792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400" b="1" dirty="0">
                <a:solidFill>
                  <a:srgbClr val="002060"/>
                </a:solidFill>
              </a:rPr>
              <a:t>עישון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346279" y="1158110"/>
            <a:ext cx="1179876" cy="1260000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027583" y="1419782"/>
            <a:ext cx="1440000" cy="1440000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4882580" y="1711286"/>
            <a:ext cx="1800000" cy="1800000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altLang="ko-KR" b="1" dirty="0">
                <a:solidFill>
                  <a:srgbClr val="FFFF00"/>
                </a:solidFill>
              </a:rPr>
              <a:t>תוכן עניינים : </a:t>
            </a:r>
            <a:endParaRPr lang="ko-KR" altLang="en-US" b="1" dirty="0">
              <a:solidFill>
                <a:srgbClr val="FFFF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811496" y="2032781"/>
            <a:ext cx="1373928" cy="1654002"/>
          </a:xfrm>
          <a:prstGeom prst="ellipse">
            <a:avLst/>
          </a:prstGeom>
          <a:solidFill>
            <a:schemeClr val="accent1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616786" y="2543657"/>
            <a:ext cx="1830891" cy="830997"/>
            <a:chOff x="768526" y="3226003"/>
            <a:chExt cx="2094771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803640" y="3579862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.   </a:t>
              </a:r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68526" y="3226003"/>
              <a:ext cx="20189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altLang="ko-KR" sz="2400" b="1" dirty="0">
                  <a:solidFill>
                    <a:srgbClr val="002060"/>
                  </a:solidFill>
                  <a:cs typeface="Arial" pitchFamily="34" charset="0"/>
                </a:rPr>
                <a:t>טרום</a:t>
              </a:r>
            </a:p>
            <a:p>
              <a:pPr algn="ctr"/>
              <a:r>
                <a:rPr lang="he-IL" altLang="ko-KR" sz="2400" b="1" dirty="0">
                  <a:solidFill>
                    <a:srgbClr val="002060"/>
                  </a:solidFill>
                  <a:cs typeface="Arial" pitchFamily="34" charset="0"/>
                </a:rPr>
                <a:t> סוכרת</a:t>
              </a:r>
              <a:endParaRPr lang="ko-KR" altLang="en-US" sz="2400" b="1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51652" y="2120129"/>
            <a:ext cx="1124507" cy="830997"/>
            <a:chOff x="455406" y="2677574"/>
            <a:chExt cx="2059657" cy="1385085"/>
          </a:xfrm>
        </p:grpSpPr>
        <p:sp>
          <p:nvSpPr>
            <p:cNvPr id="17" name="TextBox 16"/>
            <p:cNvSpPr txBox="1"/>
            <p:nvPr/>
          </p:nvSpPr>
          <p:spPr>
            <a:xfrm>
              <a:off x="455406" y="3433889"/>
              <a:ext cx="2059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09163" y="2677574"/>
              <a:ext cx="1690245" cy="1385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altLang="ko-KR" sz="2400" b="1" dirty="0">
                  <a:solidFill>
                    <a:srgbClr val="002060"/>
                  </a:solidFill>
                  <a:cs typeface="Arial" pitchFamily="34" charset="0"/>
                </a:rPr>
                <a:t>מעקב שנתי </a:t>
              </a:r>
              <a:endParaRPr lang="ko-KR" altLang="en-US" sz="2400" b="1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17915" y="2586764"/>
            <a:ext cx="1345120" cy="707886"/>
            <a:chOff x="803640" y="3036086"/>
            <a:chExt cx="2463732" cy="707886"/>
          </a:xfrm>
        </p:grpSpPr>
        <p:sp>
          <p:nvSpPr>
            <p:cNvPr id="25" name="TextBox 24"/>
            <p:cNvSpPr txBox="1"/>
            <p:nvPr/>
          </p:nvSpPr>
          <p:spPr>
            <a:xfrm>
              <a:off x="1021490" y="3036086"/>
              <a:ext cx="22458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altLang="ko-KR" sz="2000" b="1" dirty="0">
                  <a:solidFill>
                    <a:srgbClr val="002060"/>
                  </a:solidFill>
                  <a:cs typeface="Arial" pitchFamily="34" charset="0"/>
                </a:rPr>
                <a:t>סיבוכים מידיים</a:t>
              </a:r>
              <a:endParaRPr lang="ko-KR" altLang="en-US" sz="2000" b="1" dirty="0">
                <a:solidFill>
                  <a:srgbClr val="002060"/>
                </a:solidFill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03640" y="3362835"/>
              <a:ext cx="20596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27583" y="3898251"/>
            <a:ext cx="2864896" cy="521703"/>
            <a:chOff x="829919" y="3986014"/>
            <a:chExt cx="1960931" cy="527953"/>
          </a:xfrm>
        </p:grpSpPr>
        <p:sp>
          <p:nvSpPr>
            <p:cNvPr id="31" name="TextBox 30"/>
            <p:cNvSpPr txBox="1"/>
            <p:nvPr/>
          </p:nvSpPr>
          <p:spPr>
            <a:xfrm>
              <a:off x="829919" y="3986014"/>
              <a:ext cx="1960931" cy="409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altLang="ko-KR" sz="3200" b="1" dirty="0" err="1">
                  <a:solidFill>
                    <a:srgbClr val="FFFF00"/>
                  </a:solidFill>
                  <a:cs typeface="Arial" pitchFamily="34" charset="0"/>
                </a:rPr>
                <a:t>תוכניות</a:t>
              </a:r>
              <a:r>
                <a:rPr lang="he-IL" altLang="ko-KR" sz="3200" b="1" dirty="0">
                  <a:solidFill>
                    <a:srgbClr val="FFFF00"/>
                  </a:solidFill>
                  <a:cs typeface="Arial" pitchFamily="34" charset="0"/>
                </a:rPr>
                <a:t> הטיפול</a:t>
              </a:r>
              <a:endParaRPr lang="ko-KR" altLang="en-US" sz="32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62658" y="4236968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2504" y="3822716"/>
            <a:ext cx="3212334" cy="541919"/>
            <a:chOff x="1062658" y="4236968"/>
            <a:chExt cx="2326651" cy="558519"/>
          </a:xfrm>
        </p:grpSpPr>
        <p:sp>
          <p:nvSpPr>
            <p:cNvPr id="34" name="TextBox 33"/>
            <p:cNvSpPr txBox="1"/>
            <p:nvPr/>
          </p:nvSpPr>
          <p:spPr>
            <a:xfrm>
              <a:off x="1062658" y="4398073"/>
              <a:ext cx="2326651" cy="397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altLang="ko-KR" sz="3200" b="1" dirty="0">
                  <a:solidFill>
                    <a:srgbClr val="FFFF00"/>
                  </a:solidFill>
                  <a:cs typeface="Arial" pitchFamily="34" charset="0"/>
                </a:rPr>
                <a:t>סיבוכים בסוכרת </a:t>
              </a:r>
              <a:endParaRPr lang="ko-KR" altLang="en-US" sz="32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2658" y="4236968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877701" y="555526"/>
            <a:ext cx="1001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002060"/>
                </a:solidFill>
              </a:rPr>
              <a:t>כף רגל </a:t>
            </a:r>
          </a:p>
          <a:p>
            <a:r>
              <a:rPr lang="he-IL" b="1" dirty="0">
                <a:solidFill>
                  <a:srgbClr val="002060"/>
                </a:solidFill>
              </a:rPr>
              <a:t>סוכרתית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88224" y="1711286"/>
            <a:ext cx="816951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002060"/>
                </a:solidFill>
              </a:rPr>
              <a:t>תזונה</a:t>
            </a:r>
          </a:p>
          <a:p>
            <a:r>
              <a:rPr lang="he-IL" b="1" dirty="0">
                <a:solidFill>
                  <a:srgbClr val="002060"/>
                </a:solidFill>
              </a:rPr>
              <a:t> </a:t>
            </a:r>
            <a:r>
              <a:rPr lang="he-IL" sz="2000" b="1" dirty="0">
                <a:solidFill>
                  <a:srgbClr val="002060"/>
                </a:solidFill>
              </a:rPr>
              <a:t>נכונה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17970" y="1412242"/>
            <a:ext cx="137391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>
                <a:solidFill>
                  <a:srgbClr val="002060"/>
                </a:solidFill>
              </a:rPr>
              <a:t>פעילות</a:t>
            </a:r>
          </a:p>
          <a:p>
            <a:pPr algn="r"/>
            <a:r>
              <a:rPr lang="he-IL" sz="2000" b="1" dirty="0">
                <a:solidFill>
                  <a:srgbClr val="002060"/>
                </a:solidFill>
              </a:rPr>
              <a:t> גופנית</a:t>
            </a:r>
          </a:p>
        </p:txBody>
      </p:sp>
      <p:sp>
        <p:nvSpPr>
          <p:cNvPr id="38" name="Oval 18"/>
          <p:cNvSpPr/>
          <p:nvPr/>
        </p:nvSpPr>
        <p:spPr>
          <a:xfrm flipH="1">
            <a:off x="435143" y="68560"/>
            <a:ext cx="1123611" cy="1189944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11665" y="318406"/>
            <a:ext cx="12965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b="1" dirty="0">
                <a:solidFill>
                  <a:srgbClr val="002060"/>
                </a:solidFill>
              </a:rPr>
              <a:t>בריאות </a:t>
            </a:r>
          </a:p>
          <a:p>
            <a:pPr algn="ctr"/>
            <a:r>
              <a:rPr lang="he-IL" sz="2000" b="1" dirty="0">
                <a:solidFill>
                  <a:srgbClr val="002060"/>
                </a:solidFill>
              </a:rPr>
              <a:t>הפה </a:t>
            </a:r>
          </a:p>
        </p:txBody>
      </p:sp>
      <p:sp>
        <p:nvSpPr>
          <p:cNvPr id="40" name="Oval 8"/>
          <p:cNvSpPr/>
          <p:nvPr/>
        </p:nvSpPr>
        <p:spPr>
          <a:xfrm>
            <a:off x="7786530" y="204964"/>
            <a:ext cx="1357470" cy="1260814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000" b="1" dirty="0">
                <a:solidFill>
                  <a:srgbClr val="002060"/>
                </a:solidFill>
              </a:rPr>
              <a:t>טיפול תרופתי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2" name="Oval 19"/>
          <p:cNvSpPr/>
          <p:nvPr/>
        </p:nvSpPr>
        <p:spPr>
          <a:xfrm flipH="1">
            <a:off x="170542" y="2388394"/>
            <a:ext cx="1628286" cy="1260000"/>
          </a:xfrm>
          <a:prstGeom prst="ellipse">
            <a:avLst/>
          </a:prstGeom>
          <a:solidFill>
            <a:schemeClr val="accent2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000" b="1" dirty="0">
                <a:solidFill>
                  <a:srgbClr val="002060"/>
                </a:solidFill>
              </a:rPr>
              <a:t>שינה</a:t>
            </a:r>
          </a:p>
          <a:p>
            <a:pPr algn="ctr"/>
            <a:r>
              <a:rPr lang="he-IL" sz="2000" b="1" dirty="0">
                <a:solidFill>
                  <a:srgbClr val="002060"/>
                </a:solidFill>
              </a:rPr>
              <a:t> וסוכרת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3" name="Oval 8"/>
          <p:cNvSpPr/>
          <p:nvPr/>
        </p:nvSpPr>
        <p:spPr>
          <a:xfrm>
            <a:off x="7051652" y="2373856"/>
            <a:ext cx="1624804" cy="1448859"/>
          </a:xfrm>
          <a:prstGeom prst="ellipse">
            <a:avLst/>
          </a:prstGeom>
          <a:solidFill>
            <a:schemeClr val="accent4">
              <a:alpha val="80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000" b="1" dirty="0">
                <a:solidFill>
                  <a:srgbClr val="002060"/>
                </a:solidFill>
              </a:rPr>
              <a:t>בהתאמה לסוגי </a:t>
            </a:r>
          </a:p>
          <a:p>
            <a:pPr algn="ctr"/>
            <a:r>
              <a:rPr lang="he-IL" sz="2000" b="1" dirty="0">
                <a:solidFill>
                  <a:srgbClr val="002060"/>
                </a:solidFill>
              </a:rPr>
              <a:t>הסוכרת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002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e-IL" altLang="ko-KR" b="1" dirty="0">
                <a:solidFill>
                  <a:srgbClr val="C00000"/>
                </a:solidFill>
              </a:rPr>
              <a:t>דרכי הפצה : 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1520" y="3343773"/>
            <a:ext cx="2055160" cy="954107"/>
            <a:chOff x="1062658" y="3986014"/>
            <a:chExt cx="1767188" cy="954107"/>
          </a:xfrm>
        </p:grpSpPr>
        <p:sp>
          <p:nvSpPr>
            <p:cNvPr id="6" name="TextBox 5"/>
            <p:cNvSpPr txBox="1"/>
            <p:nvPr/>
          </p:nvSpPr>
          <p:spPr>
            <a:xfrm>
              <a:off x="1062658" y="3986014"/>
              <a:ext cx="17281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altLang="ko-KR" sz="2800" b="1" dirty="0">
                  <a:solidFill>
                    <a:srgbClr val="FFFF00"/>
                  </a:solidFill>
                  <a:cs typeface="Arial" pitchFamily="34" charset="0"/>
                </a:rPr>
                <a:t>קובץ דיגיטלי </a:t>
              </a:r>
              <a:endParaRPr lang="ko-KR" altLang="en-US" sz="28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01654" y="4225971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613959" y="3291830"/>
            <a:ext cx="2026917" cy="954107"/>
            <a:chOff x="1062658" y="3713451"/>
            <a:chExt cx="1728192" cy="1180745"/>
          </a:xfrm>
        </p:grpSpPr>
        <p:sp>
          <p:nvSpPr>
            <p:cNvPr id="9" name="TextBox 8"/>
            <p:cNvSpPr txBox="1"/>
            <p:nvPr/>
          </p:nvSpPr>
          <p:spPr>
            <a:xfrm>
              <a:off x="1062659" y="3713451"/>
              <a:ext cx="1705936" cy="1180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altLang="ko-KR" sz="2800" b="1" dirty="0">
                  <a:solidFill>
                    <a:srgbClr val="FFFF00"/>
                  </a:solidFill>
                  <a:cs typeface="Arial" pitchFamily="34" charset="0"/>
                </a:rPr>
                <a:t>חוברת מודפסת </a:t>
              </a:r>
              <a:endParaRPr lang="ko-KR" altLang="en-US" sz="28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62658" y="4236968"/>
              <a:ext cx="1728192" cy="34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96073" y="3219822"/>
            <a:ext cx="1908175" cy="954107"/>
            <a:chOff x="1062658" y="3986014"/>
            <a:chExt cx="1728192" cy="1359973"/>
          </a:xfrm>
        </p:grpSpPr>
        <p:sp>
          <p:nvSpPr>
            <p:cNvPr id="12" name="TextBox 11"/>
            <p:cNvSpPr txBox="1"/>
            <p:nvPr/>
          </p:nvSpPr>
          <p:spPr>
            <a:xfrm>
              <a:off x="1062658" y="3986014"/>
              <a:ext cx="1728192" cy="135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altLang="ko-KR" sz="2800" b="1" dirty="0">
                  <a:solidFill>
                    <a:srgbClr val="FFFF00"/>
                  </a:solidFill>
                  <a:cs typeface="Arial" pitchFamily="34" charset="0"/>
                </a:rPr>
                <a:t>פרסום באינטרנט</a:t>
              </a:r>
              <a:endParaRPr lang="ko-KR" altLang="en-US" sz="2800" b="1" dirty="0">
                <a:solidFill>
                  <a:srgbClr val="FFFF00"/>
                </a:solidFill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2658" y="4236968"/>
              <a:ext cx="1728192" cy="745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28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60232" y="3495581"/>
            <a:ext cx="1944216" cy="612234"/>
            <a:chOff x="-243139" y="3901733"/>
            <a:chExt cx="3033989" cy="612234"/>
          </a:xfrm>
        </p:grpSpPr>
        <p:sp>
          <p:nvSpPr>
            <p:cNvPr id="15" name="TextBox 14"/>
            <p:cNvSpPr txBox="1"/>
            <p:nvPr/>
          </p:nvSpPr>
          <p:spPr>
            <a:xfrm>
              <a:off x="-243139" y="3901733"/>
              <a:ext cx="17281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62658" y="4236968"/>
              <a:ext cx="17281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sp>
        <p:nvSpPr>
          <p:cNvPr id="4" name="Freeform 3"/>
          <p:cNvSpPr/>
          <p:nvPr/>
        </p:nvSpPr>
        <p:spPr>
          <a:xfrm>
            <a:off x="-29680" y="1611100"/>
            <a:ext cx="8545108" cy="2095162"/>
          </a:xfrm>
          <a:custGeom>
            <a:avLst/>
            <a:gdLst>
              <a:gd name="connsiteX0" fmla="*/ 6702732 w 8527613"/>
              <a:gd name="connsiteY0" fmla="*/ 0 h 1932318"/>
              <a:gd name="connsiteX1" fmla="*/ 7289327 w 8527613"/>
              <a:gd name="connsiteY1" fmla="*/ 1190446 h 1932318"/>
              <a:gd name="connsiteX2" fmla="*/ 8199872 w 8527613"/>
              <a:gd name="connsiteY2" fmla="*/ 354402 h 1932318"/>
              <a:gd name="connsiteX3" fmla="*/ 8063738 w 8527613"/>
              <a:gd name="connsiteY3" fmla="*/ 218268 h 1932318"/>
              <a:gd name="connsiteX4" fmla="*/ 8527613 w 8527613"/>
              <a:gd name="connsiteY4" fmla="*/ 35564 h 1932318"/>
              <a:gd name="connsiteX5" fmla="*/ 8438753 w 8527613"/>
              <a:gd name="connsiteY5" fmla="*/ 593283 h 1932318"/>
              <a:gd name="connsiteX6" fmla="*/ 8307071 w 8527613"/>
              <a:gd name="connsiteY6" fmla="*/ 461601 h 1932318"/>
              <a:gd name="connsiteX7" fmla="*/ 7375593 w 8527613"/>
              <a:gd name="connsiteY7" fmla="*/ 1544129 h 1932318"/>
              <a:gd name="connsiteX8" fmla="*/ 6737237 w 8527613"/>
              <a:gd name="connsiteY8" fmla="*/ 129398 h 1932318"/>
              <a:gd name="connsiteX9" fmla="*/ 767759 w 8527613"/>
              <a:gd name="connsiteY9" fmla="*/ 1932318 h 1932318"/>
              <a:gd name="connsiteX10" fmla="*/ 7 w 8527613"/>
              <a:gd name="connsiteY10" fmla="*/ 1104182 h 1932318"/>
              <a:gd name="connsiteX11" fmla="*/ 6702732 w 8527613"/>
              <a:gd name="connsiteY11" fmla="*/ 0 h 1932318"/>
              <a:gd name="connsiteX0" fmla="*/ 6703554 w 8528435"/>
              <a:gd name="connsiteY0" fmla="*/ 0 h 2303254"/>
              <a:gd name="connsiteX1" fmla="*/ 7290149 w 8528435"/>
              <a:gd name="connsiteY1" fmla="*/ 1190446 h 2303254"/>
              <a:gd name="connsiteX2" fmla="*/ 8200694 w 8528435"/>
              <a:gd name="connsiteY2" fmla="*/ 354402 h 2303254"/>
              <a:gd name="connsiteX3" fmla="*/ 8064560 w 8528435"/>
              <a:gd name="connsiteY3" fmla="*/ 218268 h 2303254"/>
              <a:gd name="connsiteX4" fmla="*/ 8528435 w 8528435"/>
              <a:gd name="connsiteY4" fmla="*/ 35564 h 2303254"/>
              <a:gd name="connsiteX5" fmla="*/ 8439575 w 8528435"/>
              <a:gd name="connsiteY5" fmla="*/ 593283 h 2303254"/>
              <a:gd name="connsiteX6" fmla="*/ 8307893 w 8528435"/>
              <a:gd name="connsiteY6" fmla="*/ 461601 h 2303254"/>
              <a:gd name="connsiteX7" fmla="*/ 7376415 w 8528435"/>
              <a:gd name="connsiteY7" fmla="*/ 1544129 h 2303254"/>
              <a:gd name="connsiteX8" fmla="*/ 6738059 w 8528435"/>
              <a:gd name="connsiteY8" fmla="*/ 129398 h 2303254"/>
              <a:gd name="connsiteX9" fmla="*/ 830 w 8528435"/>
              <a:gd name="connsiteY9" fmla="*/ 2303254 h 2303254"/>
              <a:gd name="connsiteX10" fmla="*/ 829 w 8528435"/>
              <a:gd name="connsiteY10" fmla="*/ 1104182 h 2303254"/>
              <a:gd name="connsiteX11" fmla="*/ 6703554 w 8528435"/>
              <a:gd name="connsiteY11" fmla="*/ 0 h 2303254"/>
              <a:gd name="connsiteX0" fmla="*/ 6720227 w 8545108"/>
              <a:gd name="connsiteY0" fmla="*/ 0 h 2303254"/>
              <a:gd name="connsiteX1" fmla="*/ 7306822 w 8545108"/>
              <a:gd name="connsiteY1" fmla="*/ 1190446 h 2303254"/>
              <a:gd name="connsiteX2" fmla="*/ 8217367 w 8545108"/>
              <a:gd name="connsiteY2" fmla="*/ 354402 h 2303254"/>
              <a:gd name="connsiteX3" fmla="*/ 8081233 w 8545108"/>
              <a:gd name="connsiteY3" fmla="*/ 218268 h 2303254"/>
              <a:gd name="connsiteX4" fmla="*/ 8545108 w 8545108"/>
              <a:gd name="connsiteY4" fmla="*/ 35564 h 2303254"/>
              <a:gd name="connsiteX5" fmla="*/ 8456248 w 8545108"/>
              <a:gd name="connsiteY5" fmla="*/ 593283 h 2303254"/>
              <a:gd name="connsiteX6" fmla="*/ 8324566 w 8545108"/>
              <a:gd name="connsiteY6" fmla="*/ 461601 h 2303254"/>
              <a:gd name="connsiteX7" fmla="*/ 7393088 w 8545108"/>
              <a:gd name="connsiteY7" fmla="*/ 1544129 h 2303254"/>
              <a:gd name="connsiteX8" fmla="*/ 6754732 w 8545108"/>
              <a:gd name="connsiteY8" fmla="*/ 129398 h 2303254"/>
              <a:gd name="connsiteX9" fmla="*/ 17503 w 8545108"/>
              <a:gd name="connsiteY9" fmla="*/ 2303254 h 2303254"/>
              <a:gd name="connsiteX10" fmla="*/ 249 w 8545108"/>
              <a:gd name="connsiteY10" fmla="*/ 897148 h 2303254"/>
              <a:gd name="connsiteX11" fmla="*/ 6720227 w 8545108"/>
              <a:gd name="connsiteY11" fmla="*/ 0 h 2303254"/>
              <a:gd name="connsiteX0" fmla="*/ 6720227 w 8545108"/>
              <a:gd name="connsiteY0" fmla="*/ 0 h 2303254"/>
              <a:gd name="connsiteX1" fmla="*/ 7306822 w 8545108"/>
              <a:gd name="connsiteY1" fmla="*/ 1190446 h 2303254"/>
              <a:gd name="connsiteX2" fmla="*/ 8217367 w 8545108"/>
              <a:gd name="connsiteY2" fmla="*/ 354402 h 2303254"/>
              <a:gd name="connsiteX3" fmla="*/ 8081233 w 8545108"/>
              <a:gd name="connsiteY3" fmla="*/ 218268 h 2303254"/>
              <a:gd name="connsiteX4" fmla="*/ 8545108 w 8545108"/>
              <a:gd name="connsiteY4" fmla="*/ 35564 h 2303254"/>
              <a:gd name="connsiteX5" fmla="*/ 8456248 w 8545108"/>
              <a:gd name="connsiteY5" fmla="*/ 593283 h 2303254"/>
              <a:gd name="connsiteX6" fmla="*/ 8324566 w 8545108"/>
              <a:gd name="connsiteY6" fmla="*/ 461601 h 2303254"/>
              <a:gd name="connsiteX7" fmla="*/ 7393088 w 8545108"/>
              <a:gd name="connsiteY7" fmla="*/ 1544129 h 2303254"/>
              <a:gd name="connsiteX8" fmla="*/ 6771985 w 8545108"/>
              <a:gd name="connsiteY8" fmla="*/ 345058 h 2303254"/>
              <a:gd name="connsiteX9" fmla="*/ 17503 w 8545108"/>
              <a:gd name="connsiteY9" fmla="*/ 2303254 h 2303254"/>
              <a:gd name="connsiteX10" fmla="*/ 249 w 8545108"/>
              <a:gd name="connsiteY10" fmla="*/ 897148 h 2303254"/>
              <a:gd name="connsiteX11" fmla="*/ 6720227 w 8545108"/>
              <a:gd name="connsiteY11" fmla="*/ 0 h 2303254"/>
              <a:gd name="connsiteX0" fmla="*/ 6780612 w 8545108"/>
              <a:gd name="connsiteY0" fmla="*/ 197350 h 2267690"/>
              <a:gd name="connsiteX1" fmla="*/ 7306822 w 8545108"/>
              <a:gd name="connsiteY1" fmla="*/ 1154882 h 2267690"/>
              <a:gd name="connsiteX2" fmla="*/ 8217367 w 8545108"/>
              <a:gd name="connsiteY2" fmla="*/ 318838 h 2267690"/>
              <a:gd name="connsiteX3" fmla="*/ 8081233 w 8545108"/>
              <a:gd name="connsiteY3" fmla="*/ 182704 h 2267690"/>
              <a:gd name="connsiteX4" fmla="*/ 8545108 w 8545108"/>
              <a:gd name="connsiteY4" fmla="*/ 0 h 2267690"/>
              <a:gd name="connsiteX5" fmla="*/ 8456248 w 8545108"/>
              <a:gd name="connsiteY5" fmla="*/ 557719 h 2267690"/>
              <a:gd name="connsiteX6" fmla="*/ 8324566 w 8545108"/>
              <a:gd name="connsiteY6" fmla="*/ 426037 h 2267690"/>
              <a:gd name="connsiteX7" fmla="*/ 7393088 w 8545108"/>
              <a:gd name="connsiteY7" fmla="*/ 1508565 h 2267690"/>
              <a:gd name="connsiteX8" fmla="*/ 6771985 w 8545108"/>
              <a:gd name="connsiteY8" fmla="*/ 309494 h 2267690"/>
              <a:gd name="connsiteX9" fmla="*/ 17503 w 8545108"/>
              <a:gd name="connsiteY9" fmla="*/ 2267690 h 2267690"/>
              <a:gd name="connsiteX10" fmla="*/ 249 w 8545108"/>
              <a:gd name="connsiteY10" fmla="*/ 861584 h 2267690"/>
              <a:gd name="connsiteX11" fmla="*/ 6780612 w 8545108"/>
              <a:gd name="connsiteY11" fmla="*/ 197350 h 2267690"/>
              <a:gd name="connsiteX0" fmla="*/ 6780612 w 8545108"/>
              <a:gd name="connsiteY0" fmla="*/ 197350 h 2095162"/>
              <a:gd name="connsiteX1" fmla="*/ 7306822 w 8545108"/>
              <a:gd name="connsiteY1" fmla="*/ 1154882 h 2095162"/>
              <a:gd name="connsiteX2" fmla="*/ 8217367 w 8545108"/>
              <a:gd name="connsiteY2" fmla="*/ 318838 h 2095162"/>
              <a:gd name="connsiteX3" fmla="*/ 8081233 w 8545108"/>
              <a:gd name="connsiteY3" fmla="*/ 182704 h 2095162"/>
              <a:gd name="connsiteX4" fmla="*/ 8545108 w 8545108"/>
              <a:gd name="connsiteY4" fmla="*/ 0 h 2095162"/>
              <a:gd name="connsiteX5" fmla="*/ 8456248 w 8545108"/>
              <a:gd name="connsiteY5" fmla="*/ 557719 h 2095162"/>
              <a:gd name="connsiteX6" fmla="*/ 8324566 w 8545108"/>
              <a:gd name="connsiteY6" fmla="*/ 426037 h 2095162"/>
              <a:gd name="connsiteX7" fmla="*/ 7393088 w 8545108"/>
              <a:gd name="connsiteY7" fmla="*/ 1508565 h 2095162"/>
              <a:gd name="connsiteX8" fmla="*/ 6771985 w 8545108"/>
              <a:gd name="connsiteY8" fmla="*/ 309494 h 2095162"/>
              <a:gd name="connsiteX9" fmla="*/ 17503 w 8545108"/>
              <a:gd name="connsiteY9" fmla="*/ 2095162 h 2095162"/>
              <a:gd name="connsiteX10" fmla="*/ 249 w 8545108"/>
              <a:gd name="connsiteY10" fmla="*/ 861584 h 2095162"/>
              <a:gd name="connsiteX11" fmla="*/ 6780612 w 8545108"/>
              <a:gd name="connsiteY11" fmla="*/ 197350 h 209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45108" h="2095162">
                <a:moveTo>
                  <a:pt x="6780612" y="197350"/>
                </a:moveTo>
                <a:lnTo>
                  <a:pt x="7306822" y="1154882"/>
                </a:lnTo>
                <a:lnTo>
                  <a:pt x="8217367" y="318838"/>
                </a:lnTo>
                <a:lnTo>
                  <a:pt x="8081233" y="182704"/>
                </a:lnTo>
                <a:lnTo>
                  <a:pt x="8545108" y="0"/>
                </a:lnTo>
                <a:lnTo>
                  <a:pt x="8456248" y="557719"/>
                </a:lnTo>
                <a:lnTo>
                  <a:pt x="8324566" y="426037"/>
                </a:lnTo>
                <a:lnTo>
                  <a:pt x="7393088" y="1508565"/>
                </a:lnTo>
                <a:lnTo>
                  <a:pt x="6771985" y="309494"/>
                </a:lnTo>
                <a:lnTo>
                  <a:pt x="17503" y="2095162"/>
                </a:lnTo>
                <a:cubicBezTo>
                  <a:pt x="20378" y="1706973"/>
                  <a:pt x="-2626" y="1249773"/>
                  <a:pt x="249" y="861584"/>
                </a:cubicBezTo>
                <a:lnTo>
                  <a:pt x="6780612" y="19735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19" name="Oval 18"/>
          <p:cNvSpPr/>
          <p:nvPr/>
        </p:nvSpPr>
        <p:spPr>
          <a:xfrm>
            <a:off x="395536" y="1602501"/>
            <a:ext cx="1488922" cy="144195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/>
          <p:cNvSpPr/>
          <p:nvPr/>
        </p:nvSpPr>
        <p:spPr>
          <a:xfrm>
            <a:off x="2843300" y="1323068"/>
            <a:ext cx="1326222" cy="1377144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/>
          <p:cNvSpPr/>
          <p:nvPr/>
        </p:nvSpPr>
        <p:spPr>
          <a:xfrm>
            <a:off x="4894725" y="987693"/>
            <a:ext cx="1296144" cy="107011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Rectangle 9"/>
          <p:cNvSpPr/>
          <p:nvPr/>
        </p:nvSpPr>
        <p:spPr>
          <a:xfrm>
            <a:off x="2987824" y="1611100"/>
            <a:ext cx="1008112" cy="672618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Trapezoid 13">
            <a:extLst>
              <a:ext uri="{FF2B5EF4-FFF2-40B4-BE49-F238E27FC236}">
                <a16:creationId xmlns:a16="http://schemas.microsoft.com/office/drawing/2014/main" id="{CC7AB181-7B2F-48F4-A325-8143C082CA47}"/>
              </a:ext>
            </a:extLst>
          </p:cNvPr>
          <p:cNvSpPr/>
          <p:nvPr/>
        </p:nvSpPr>
        <p:spPr>
          <a:xfrm>
            <a:off x="674975" y="1863068"/>
            <a:ext cx="944697" cy="889087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29" name="Rounded Rectangle 8">
            <a:extLst>
              <a:ext uri="{FF2B5EF4-FFF2-40B4-BE49-F238E27FC236}">
                <a16:creationId xmlns:a16="http://schemas.microsoft.com/office/drawing/2014/main" id="{AA6C4E3B-C4F7-4483-9506-B8BAF088C976}"/>
              </a:ext>
            </a:extLst>
          </p:cNvPr>
          <p:cNvSpPr/>
          <p:nvPr/>
        </p:nvSpPr>
        <p:spPr>
          <a:xfrm>
            <a:off x="5128364" y="1256056"/>
            <a:ext cx="811788" cy="605496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840340 w 3888432"/>
              <a:gd name="connsiteY5" fmla="*/ 147994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47184 w 3888432"/>
              <a:gd name="connsiteY11" fmla="*/ 2155564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878058 w 3888432"/>
              <a:gd name="connsiteY17" fmla="*/ 648072 h 3960440"/>
              <a:gd name="connsiteX18" fmla="*/ 554477 w 3888432"/>
              <a:gd name="connsiteY18" fmla="*/ 971653 h 3960440"/>
              <a:gd name="connsiteX19" fmla="*/ 878058 w 3888432"/>
              <a:gd name="connsiteY19" fmla="*/ 1295234 h 3960440"/>
              <a:gd name="connsiteX20" fmla="*/ 1201639 w 3888432"/>
              <a:gd name="connsiteY20" fmla="*/ 971653 h 3960440"/>
              <a:gd name="connsiteX21" fmla="*/ 878058 w 3888432"/>
              <a:gd name="connsiteY21" fmla="*/ 648072 h 3960440"/>
              <a:gd name="connsiteX22" fmla="*/ 333511 w 3888432"/>
              <a:gd name="connsiteY22" fmla="*/ 0 h 3960440"/>
              <a:gd name="connsiteX23" fmla="*/ 3554921 w 3888432"/>
              <a:gd name="connsiteY23" fmla="*/ 0 h 3960440"/>
              <a:gd name="connsiteX24" fmla="*/ 3888432 w 3888432"/>
              <a:gd name="connsiteY24" fmla="*/ 333511 h 3960440"/>
              <a:gd name="connsiteX25" fmla="*/ 3888432 w 3888432"/>
              <a:gd name="connsiteY25" fmla="*/ 3626929 h 3960440"/>
              <a:gd name="connsiteX26" fmla="*/ 3554921 w 3888432"/>
              <a:gd name="connsiteY26" fmla="*/ 3960440 h 3960440"/>
              <a:gd name="connsiteX27" fmla="*/ 333511 w 3888432"/>
              <a:gd name="connsiteY27" fmla="*/ 3960440 h 3960440"/>
              <a:gd name="connsiteX28" fmla="*/ 0 w 3888432"/>
              <a:gd name="connsiteY28" fmla="*/ 3626929 h 3960440"/>
              <a:gd name="connsiteX29" fmla="*/ 0 w 3888432"/>
              <a:gd name="connsiteY29" fmla="*/ 333511 h 3960440"/>
              <a:gd name="connsiteX30" fmla="*/ 333511 w 3888432"/>
              <a:gd name="connsiteY30" fmla="*/ 0 h 396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45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טקסט 1"/>
          <p:cNvSpPr>
            <a:spLocks noGrp="1"/>
          </p:cNvSpPr>
          <p:nvPr>
            <p:ph type="body" sz="quarter" idx="10"/>
          </p:nvPr>
        </p:nvSpPr>
        <p:spPr>
          <a:xfrm>
            <a:off x="0" y="339502"/>
            <a:ext cx="8388424" cy="864096"/>
          </a:xfrm>
        </p:spPr>
        <p:txBody>
          <a:bodyPr/>
          <a:lstStyle/>
          <a:p>
            <a:pPr algn="r"/>
            <a:r>
              <a:rPr lang="he-IL" b="1" dirty="0">
                <a:solidFill>
                  <a:schemeClr val="tx2"/>
                </a:solidFill>
              </a:rPr>
              <a:t>לסיכום: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1571" y="987574"/>
            <a:ext cx="7848872" cy="389048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800" b="1" dirty="0">
                <a:solidFill>
                  <a:schemeClr val="bg1"/>
                </a:solidFill>
              </a:rPr>
              <a:t>חוברת ההנחיות בסיעוד בסוכרת מהווה תשתית</a:t>
            </a:r>
          </a:p>
          <a:p>
            <a:pPr algn="r">
              <a:lnSpc>
                <a:spcPct val="150000"/>
              </a:lnSpc>
            </a:pPr>
            <a:r>
              <a:rPr lang="he-IL" sz="2800" b="1" dirty="0">
                <a:solidFill>
                  <a:schemeClr val="bg1"/>
                </a:solidFill>
              </a:rPr>
              <a:t> מקצועית לעשייה הסיעודית</a:t>
            </a:r>
          </a:p>
          <a:p>
            <a:pPr algn="r">
              <a:lnSpc>
                <a:spcPct val="150000"/>
              </a:lnSpc>
            </a:pPr>
            <a:r>
              <a:rPr lang="he-IL" sz="2800" b="1" dirty="0">
                <a:solidFill>
                  <a:schemeClr val="bg1"/>
                </a:solidFill>
              </a:rPr>
              <a:t>חוליה חשובה במיצוב תפקיד האחות בטיפול בסוכרת </a:t>
            </a:r>
          </a:p>
          <a:p>
            <a:pPr algn="r">
              <a:lnSpc>
                <a:spcPct val="150000"/>
              </a:lnSpc>
            </a:pPr>
            <a:r>
              <a:rPr lang="he-IL" sz="2800" b="1" dirty="0">
                <a:solidFill>
                  <a:schemeClr val="bg1"/>
                </a:solidFill>
              </a:rPr>
              <a:t>מקור נגיש לקווי הנחיה בטיפול עדכניים</a:t>
            </a:r>
          </a:p>
          <a:p>
            <a:pPr algn="r">
              <a:lnSpc>
                <a:spcPct val="150000"/>
              </a:lnSpc>
            </a:pPr>
            <a:r>
              <a:rPr lang="he-IL" sz="2800" b="1" dirty="0">
                <a:solidFill>
                  <a:schemeClr val="bg1"/>
                </a:solidFill>
              </a:rPr>
              <a:t>כלי עבודה בארגז הכלים של האחים והאחיות בישראל</a:t>
            </a:r>
          </a:p>
          <a:p>
            <a:pPr algn="r">
              <a:lnSpc>
                <a:spcPct val="150000"/>
              </a:lnSpc>
            </a:pPr>
            <a:r>
              <a:rPr lang="he-IL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Frame 17">
            <a:extLst>
              <a:ext uri="{FF2B5EF4-FFF2-40B4-BE49-F238E27FC236}">
                <a16:creationId xmlns:a16="http://schemas.microsoft.com/office/drawing/2014/main" id="{97AD0666-1281-44FC-8168-4346AC42B548}"/>
              </a:ext>
            </a:extLst>
          </p:cNvPr>
          <p:cNvSpPr/>
          <p:nvPr/>
        </p:nvSpPr>
        <p:spPr>
          <a:xfrm>
            <a:off x="8316416" y="1284305"/>
            <a:ext cx="504056" cy="36004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424" y="2460761"/>
            <a:ext cx="506012" cy="35969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424" y="3147814"/>
            <a:ext cx="506012" cy="35969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9674" y="3834867"/>
            <a:ext cx="506012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357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B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872" y="1347614"/>
            <a:ext cx="5652120" cy="2808312"/>
          </a:xfrm>
        </p:spPr>
        <p:txBody>
          <a:bodyPr/>
          <a:lstStyle/>
          <a:p>
            <a:pPr algn="ctr" rtl="1"/>
            <a:r>
              <a:rPr lang="he-IL" altLang="ko-KR" b="1" dirty="0">
                <a:solidFill>
                  <a:srgbClr val="002060"/>
                </a:solidFill>
              </a:rPr>
              <a:t>הכותבות, מומחיות קליניות בסוכרת בקהילה ובתי חולים</a:t>
            </a:r>
          </a:p>
          <a:p>
            <a:pPr algn="ctr" rtl="1"/>
            <a:r>
              <a:rPr lang="he-IL" altLang="ko-KR" b="1" dirty="0">
                <a:solidFill>
                  <a:srgbClr val="002060"/>
                </a:solidFill>
              </a:rPr>
              <a:t>במדינת ישראל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23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1">
            <a:extLst>
              <a:ext uri="{FF2B5EF4-FFF2-40B4-BE49-F238E27FC236}">
                <a16:creationId xmlns:a16="http://schemas.microsoft.com/office/drawing/2014/main" id="{F2537588-BFDD-4140-BEF4-ACFE453F53CC}"/>
              </a:ext>
            </a:extLst>
          </p:cNvPr>
          <p:cNvSpPr txBox="1">
            <a:spLocks/>
          </p:cNvSpPr>
          <p:nvPr/>
        </p:nvSpPr>
        <p:spPr>
          <a:xfrm>
            <a:off x="324000" y="324000"/>
            <a:ext cx="324000" cy="125850"/>
          </a:xfrm>
          <a:prstGeom prst="rect">
            <a:avLst/>
          </a:prstGeom>
        </p:spPr>
        <p:txBody>
          <a:bodyPr vert="horz" lIns="0" tIns="0" rIns="0" bIns="0" rtlCol="0" anchor="t"/>
          <a:lstStyle>
            <a:defPPr>
              <a:defRPr lang="en-US"/>
            </a:defPPr>
            <a:lvl1pPr marL="0" algn="l" defTabSz="9144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en-GB" smtClean="0">
                <a:solidFill>
                  <a:srgbClr val="001965"/>
                </a:solidFill>
                <a:latin typeface="Apis For Office"/>
              </a:rPr>
              <a:pPr/>
              <a:t>18</a:t>
            </a:fld>
            <a:endParaRPr lang="en-GB" dirty="0">
              <a:solidFill>
                <a:srgbClr val="001965"/>
              </a:solidFill>
              <a:latin typeface="Apis For Office"/>
            </a:endParaRPr>
          </a:p>
        </p:txBody>
      </p:sp>
      <p:pic>
        <p:nvPicPr>
          <p:cNvPr id="43" name="Picture 4" descr="כנס וירטואלי סוכרת - מה שלא ידענו חידושים מכנס הסו">
            <a:extLst>
              <a:ext uri="{FF2B5EF4-FFF2-40B4-BE49-F238E27FC236}">
                <a16:creationId xmlns:a16="http://schemas.microsoft.com/office/drawing/2014/main" id="{EB2D9B7F-BEC1-4E17-9F18-692AC9BB8A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b="9600"/>
          <a:stretch/>
        </p:blipFill>
        <p:spPr bwMode="auto">
          <a:xfrm>
            <a:off x="5865811" y="92482"/>
            <a:ext cx="1047735" cy="1120838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אני אחות סוכרת ובעיניי זה תפקיד עם שליחות&quot;">
            <a:extLst>
              <a:ext uri="{FF2B5EF4-FFF2-40B4-BE49-F238E27FC236}">
                <a16:creationId xmlns:a16="http://schemas.microsoft.com/office/drawing/2014/main" id="{7D2EDDAB-DBFE-4E1B-A76E-C8D6D433E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8" r="21858"/>
          <a:stretch/>
        </p:blipFill>
        <p:spPr bwMode="auto">
          <a:xfrm>
            <a:off x="2422843" y="93078"/>
            <a:ext cx="1080561" cy="1129932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רחל שנטל">
            <a:extLst>
              <a:ext uri="{FF2B5EF4-FFF2-40B4-BE49-F238E27FC236}">
                <a16:creationId xmlns:a16="http://schemas.microsoft.com/office/drawing/2014/main" id="{65ED3CFD-76CE-4E91-A15A-5AC62B9EF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/>
        </p:blipFill>
        <p:spPr bwMode="auto">
          <a:xfrm>
            <a:off x="3559965" y="84584"/>
            <a:ext cx="1125768" cy="1138426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נעים להכיר - מרים שפיגלמן - מאמנת אישית לסוכרת - DMC - מצוינות בסוכרת">
            <a:extLst>
              <a:ext uri="{FF2B5EF4-FFF2-40B4-BE49-F238E27FC236}">
                <a16:creationId xmlns:a16="http://schemas.microsoft.com/office/drawing/2014/main" id="{BCA9145C-DA24-4281-87DC-B19860F4B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r="11024"/>
          <a:stretch/>
        </p:blipFill>
        <p:spPr bwMode="auto">
          <a:xfrm>
            <a:off x="4685733" y="1876714"/>
            <a:ext cx="1049356" cy="1122081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2" descr="כנס וירטואלי לסוכרת טיפולים פשוטים בתקופה מורכבת">
            <a:extLst>
              <a:ext uri="{FF2B5EF4-FFF2-40B4-BE49-F238E27FC236}">
                <a16:creationId xmlns:a16="http://schemas.microsoft.com/office/drawing/2014/main" id="{0A1B8FD6-4F31-4C0E-B96F-64C1B67BD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b="9600"/>
          <a:stretch/>
        </p:blipFill>
        <p:spPr bwMode="auto">
          <a:xfrm>
            <a:off x="3576154" y="1889065"/>
            <a:ext cx="1097855" cy="109785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4" descr="גב' לביא גילה">
            <a:extLst>
              <a:ext uri="{FF2B5EF4-FFF2-40B4-BE49-F238E27FC236}">
                <a16:creationId xmlns:a16="http://schemas.microsoft.com/office/drawing/2014/main" id="{4315F2AF-1C05-46D0-A1CC-A32D163BFF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8" t="14645" r="24088" b="50000"/>
          <a:stretch/>
        </p:blipFill>
        <p:spPr bwMode="auto">
          <a:xfrm>
            <a:off x="1327120" y="1866990"/>
            <a:ext cx="1080561" cy="1164988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6" descr="Clalit כללית - הכירו את פנינה שמעוני, נשואה ואם לשניים,... | Facebook">
            <a:extLst>
              <a:ext uri="{FF2B5EF4-FFF2-40B4-BE49-F238E27FC236}">
                <a16:creationId xmlns:a16="http://schemas.microsoft.com/office/drawing/2014/main" id="{67BD7D43-F864-494A-A3A6-916D88039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060" y="93078"/>
            <a:ext cx="1102468" cy="1138304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8" descr="בושרה יונס - משרד הבריאות">
            <a:extLst>
              <a:ext uri="{FF2B5EF4-FFF2-40B4-BE49-F238E27FC236}">
                <a16:creationId xmlns:a16="http://schemas.microsoft.com/office/drawing/2014/main" id="{ED6C35A2-0D91-4612-83AD-B2D9AFD02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7310" y="94275"/>
            <a:ext cx="1076612" cy="111904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תמונה יכולה לכלול: ‏‏‏3‏ אנשים‏, ‏אנשים מחייכים‏‏">
            <a:extLst>
              <a:ext uri="{FF2B5EF4-FFF2-40B4-BE49-F238E27FC236}">
                <a16:creationId xmlns:a16="http://schemas.microsoft.com/office/drawing/2014/main" id="{D85D9A72-6338-414A-9104-0E293060F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5" t="16193" r="43244" b="66012"/>
          <a:stretch/>
        </p:blipFill>
        <p:spPr bwMode="auto">
          <a:xfrm>
            <a:off x="2465505" y="1876171"/>
            <a:ext cx="1049602" cy="1122082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BF2F0A3-8492-448F-AE87-0484E97460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65123" y="101526"/>
            <a:ext cx="1047734" cy="1094019"/>
          </a:xfrm>
          <a:prstGeom prst="flowChartAlternateProcess">
            <a:avLst/>
          </a:prstGeom>
          <a:noFill/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DAC6DFE-DC82-47EE-9A22-873DA375C12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/>
          <a:stretch/>
        </p:blipFill>
        <p:spPr>
          <a:xfrm>
            <a:off x="8055245" y="92482"/>
            <a:ext cx="1047734" cy="1091722"/>
          </a:xfrm>
          <a:prstGeom prst="flowChartAlternateProcess">
            <a:avLst/>
          </a:prstGeom>
          <a:noFill/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682B066-1322-40BE-B105-21916EEA02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96136" y="1889065"/>
            <a:ext cx="1047736" cy="1120838"/>
          </a:xfrm>
          <a:prstGeom prst="flowChartAlternateProcess">
            <a:avLst/>
          </a:prstGeom>
          <a:noFill/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35A8D21-62CB-439F-A20E-2BB667F120E1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0950" r="4431"/>
          <a:stretch/>
        </p:blipFill>
        <p:spPr>
          <a:xfrm>
            <a:off x="6908640" y="1904776"/>
            <a:ext cx="1047736" cy="1094019"/>
          </a:xfrm>
          <a:prstGeom prst="flowChartAlternateProcess">
            <a:avLst/>
          </a:prstGeom>
          <a:noFill/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B50ED7F-AC5E-46C4-A994-0A8E3E553D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08959" y="1904776"/>
            <a:ext cx="1094019" cy="1094019"/>
          </a:xfrm>
          <a:prstGeom prst="flowChartAlternateProcess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571065-F861-4D4D-92A2-56CF5BFE01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75167" y="3576112"/>
            <a:ext cx="1057935" cy="1161427"/>
          </a:xfrm>
          <a:prstGeom prst="flowChartAlternateProcess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D0D842-3827-4C33-8AC4-BA8FDCA7C9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870" y="1876171"/>
            <a:ext cx="1191548" cy="1164988"/>
          </a:xfrm>
          <a:prstGeom prst="flowChartAlternateProcess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841060-C139-415C-AFFA-4D7FDDED136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0189" t="34600" r="35150" b="30400"/>
          <a:stretch/>
        </p:blipFill>
        <p:spPr>
          <a:xfrm>
            <a:off x="6724541" y="3576793"/>
            <a:ext cx="1126077" cy="1131918"/>
          </a:xfrm>
          <a:prstGeom prst="flowChartAlternateProcess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74297-20B4-406F-BFB2-88E542825A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55642" y="3571601"/>
            <a:ext cx="1147336" cy="1151865"/>
          </a:xfrm>
          <a:prstGeom prst="flowChartAlternateProcess">
            <a:avLst/>
          </a:prstGeom>
          <a:noFill/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6D72616-500C-45EC-9227-C6971947C3E5}"/>
              </a:ext>
            </a:extLst>
          </p:cNvPr>
          <p:cNvSpPr txBox="1"/>
          <p:nvPr/>
        </p:nvSpPr>
        <p:spPr>
          <a:xfrm>
            <a:off x="7202191" y="1230322"/>
            <a:ext cx="724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אורית </a:t>
            </a:r>
            <a:r>
              <a:rPr lang="he-IL" sz="900" b="1" dirty="0" err="1"/>
              <a:t>וילנר</a:t>
            </a:r>
            <a:endParaRPr lang="en-GB" sz="9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DFC66A-78CC-442C-B5F2-B0C762163698}"/>
              </a:ext>
            </a:extLst>
          </p:cNvPr>
          <p:cNvSpPr txBox="1"/>
          <p:nvPr/>
        </p:nvSpPr>
        <p:spPr>
          <a:xfrm>
            <a:off x="5995064" y="1232101"/>
            <a:ext cx="7794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סימה ארבלי</a:t>
            </a:r>
            <a:endParaRPr lang="en-GB" sz="9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B49D52-FFB7-41B8-A43E-54A087CEE419}"/>
              </a:ext>
            </a:extLst>
          </p:cNvPr>
          <p:cNvSpPr txBox="1"/>
          <p:nvPr/>
        </p:nvSpPr>
        <p:spPr>
          <a:xfrm>
            <a:off x="5000771" y="1240563"/>
            <a:ext cx="724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בושרה יונס</a:t>
            </a:r>
            <a:endParaRPr lang="en-GB" sz="9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1D72A4-DA3B-4DFF-8CA4-7B3190C661AA}"/>
              </a:ext>
            </a:extLst>
          </p:cNvPr>
          <p:cNvSpPr txBox="1"/>
          <p:nvPr/>
        </p:nvSpPr>
        <p:spPr>
          <a:xfrm>
            <a:off x="8262462" y="1240563"/>
            <a:ext cx="724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רוחמה כהן</a:t>
            </a:r>
            <a:endParaRPr lang="en-GB" sz="9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F6C5AF-4F12-4338-9336-89D496D6067E}"/>
              </a:ext>
            </a:extLst>
          </p:cNvPr>
          <p:cNvSpPr txBox="1"/>
          <p:nvPr/>
        </p:nvSpPr>
        <p:spPr>
          <a:xfrm>
            <a:off x="3828591" y="1240563"/>
            <a:ext cx="724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רחל שנטל</a:t>
            </a:r>
            <a:endParaRPr lang="en-GB" sz="9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BBBA2F-6055-45C4-8444-32795612FA53}"/>
              </a:ext>
            </a:extLst>
          </p:cNvPr>
          <p:cNvSpPr txBox="1"/>
          <p:nvPr/>
        </p:nvSpPr>
        <p:spPr>
          <a:xfrm>
            <a:off x="2563606" y="1230322"/>
            <a:ext cx="724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לינדה פרז</a:t>
            </a:r>
            <a:endParaRPr lang="en-GB" sz="9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E189F0-C1A1-4E9A-91B5-76D6071ADE97}"/>
              </a:ext>
            </a:extLst>
          </p:cNvPr>
          <p:cNvSpPr txBox="1"/>
          <p:nvPr/>
        </p:nvSpPr>
        <p:spPr>
          <a:xfrm>
            <a:off x="8075056" y="3009903"/>
            <a:ext cx="10081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ד"ר אהובה ספיץ </a:t>
            </a:r>
            <a:endParaRPr lang="en-GB" sz="9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842C70-385B-4A1D-B02D-D5CA43929716}"/>
              </a:ext>
            </a:extLst>
          </p:cNvPr>
          <p:cNvSpPr txBox="1"/>
          <p:nvPr/>
        </p:nvSpPr>
        <p:spPr>
          <a:xfrm>
            <a:off x="7027308" y="3007272"/>
            <a:ext cx="785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חנית מיכאלי</a:t>
            </a:r>
            <a:endParaRPr lang="en-GB" sz="9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452C8B-E2B3-4C32-B15D-803923F41D25}"/>
              </a:ext>
            </a:extLst>
          </p:cNvPr>
          <p:cNvSpPr txBox="1"/>
          <p:nvPr/>
        </p:nvSpPr>
        <p:spPr>
          <a:xfrm>
            <a:off x="5936425" y="3005565"/>
            <a:ext cx="7243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איה מרום</a:t>
            </a:r>
            <a:endParaRPr lang="en-GB" sz="9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92C5E8-B5A9-4163-8B59-DF2CB8741B60}"/>
              </a:ext>
            </a:extLst>
          </p:cNvPr>
          <p:cNvSpPr txBox="1"/>
          <p:nvPr/>
        </p:nvSpPr>
        <p:spPr>
          <a:xfrm>
            <a:off x="4714139" y="2986920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מרים שפיגלמן</a:t>
            </a:r>
            <a:endParaRPr lang="en-GB" sz="9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0F717A-80BC-4367-8D1B-D8BF4A6865E0}"/>
              </a:ext>
            </a:extLst>
          </p:cNvPr>
          <p:cNvSpPr txBox="1"/>
          <p:nvPr/>
        </p:nvSpPr>
        <p:spPr>
          <a:xfrm>
            <a:off x="3543513" y="2986920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אורית ויזינגר</a:t>
            </a:r>
            <a:endParaRPr lang="en-GB" sz="9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B6C578-15D7-4287-B9F9-616464EE0A4D}"/>
              </a:ext>
            </a:extLst>
          </p:cNvPr>
          <p:cNvSpPr txBox="1"/>
          <p:nvPr/>
        </p:nvSpPr>
        <p:spPr>
          <a:xfrm>
            <a:off x="2413754" y="3005565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שרי </a:t>
            </a:r>
            <a:r>
              <a:rPr lang="he-IL" sz="900" b="1" dirty="0" err="1"/>
              <a:t>דבחי</a:t>
            </a:r>
            <a:endParaRPr lang="en-GB" sz="9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B46644-2B2D-43BB-A92F-D319B06DD633}"/>
              </a:ext>
            </a:extLst>
          </p:cNvPr>
          <p:cNvSpPr txBox="1"/>
          <p:nvPr/>
        </p:nvSpPr>
        <p:spPr>
          <a:xfrm>
            <a:off x="8133293" y="4684927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מיה </a:t>
            </a:r>
            <a:r>
              <a:rPr lang="he-IL" sz="900" b="1" dirty="0" err="1"/>
              <a:t>חולקובסקי</a:t>
            </a:r>
            <a:endParaRPr lang="en-GB" sz="9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2B333B-245D-47DE-B918-8EC05EDF6221}"/>
              </a:ext>
            </a:extLst>
          </p:cNvPr>
          <p:cNvSpPr txBox="1"/>
          <p:nvPr/>
        </p:nvSpPr>
        <p:spPr>
          <a:xfrm>
            <a:off x="6783700" y="4679684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רונית מבורך</a:t>
            </a:r>
            <a:endParaRPr lang="en-GB" sz="9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86A8B6B-33FF-433C-8BC8-88929FC8CD0E}"/>
              </a:ext>
            </a:extLst>
          </p:cNvPr>
          <p:cNvSpPr txBox="1"/>
          <p:nvPr/>
        </p:nvSpPr>
        <p:spPr>
          <a:xfrm>
            <a:off x="60832" y="3041159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מילנה לוי</a:t>
            </a:r>
            <a:endParaRPr lang="en-GB" sz="9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4A4ADF-32DC-4529-9934-81C1F1E906AC}"/>
              </a:ext>
            </a:extLst>
          </p:cNvPr>
          <p:cNvSpPr txBox="1"/>
          <p:nvPr/>
        </p:nvSpPr>
        <p:spPr>
          <a:xfrm>
            <a:off x="5544411" y="4698087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דליה ויסמן</a:t>
            </a:r>
            <a:endParaRPr lang="en-GB" sz="9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2670E5-EFCB-47A1-A287-8FC638DE4C04}"/>
              </a:ext>
            </a:extLst>
          </p:cNvPr>
          <p:cNvSpPr txBox="1"/>
          <p:nvPr/>
        </p:nvSpPr>
        <p:spPr>
          <a:xfrm>
            <a:off x="1274742" y="3041159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גילה לביא</a:t>
            </a:r>
            <a:endParaRPr lang="en-GB" sz="9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50CF6AC-0132-44FB-95C4-38FAD0ED8B25}"/>
              </a:ext>
            </a:extLst>
          </p:cNvPr>
          <p:cNvSpPr txBox="1"/>
          <p:nvPr/>
        </p:nvSpPr>
        <p:spPr>
          <a:xfrm>
            <a:off x="157201" y="1235773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פנינה שמעוני</a:t>
            </a:r>
            <a:endParaRPr lang="en-GB" sz="9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B5739C-06BA-4386-87B5-5B17FE6CC33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43928" y="92956"/>
            <a:ext cx="1036527" cy="1138426"/>
          </a:xfrm>
          <a:prstGeom prst="flowChartAlternateProcess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E2779E-1C14-4ED7-ADC2-F85DB76F921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88639" y="3573539"/>
            <a:ext cx="1097855" cy="1138426"/>
          </a:xfrm>
          <a:prstGeom prst="flowChartAlternateProcess">
            <a:avLst/>
          </a:prstGeom>
          <a:noFill/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6FF3EA8-DBE4-44CA-A983-995CC586CC82}"/>
              </a:ext>
            </a:extLst>
          </p:cNvPr>
          <p:cNvSpPr txBox="1"/>
          <p:nvPr/>
        </p:nvSpPr>
        <p:spPr>
          <a:xfrm>
            <a:off x="4310363" y="4681194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מיקי קמינסקי</a:t>
            </a:r>
            <a:endParaRPr lang="en-GB" sz="9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F31292-4277-489C-B802-B8AA12D7417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7838" t="23491" r="23886" b="31036"/>
          <a:stretch/>
        </p:blipFill>
        <p:spPr>
          <a:xfrm>
            <a:off x="2859572" y="3562038"/>
            <a:ext cx="1140394" cy="1161428"/>
          </a:xfrm>
          <a:prstGeom prst="flowChartAlternateProcess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2E9DD-D1DF-4DF3-98E1-34F6EABF9ED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55435" y="3562038"/>
            <a:ext cx="1169949" cy="1161428"/>
          </a:xfrm>
          <a:prstGeom prst="flowChartAlternateProcess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65DEAB-752E-448C-9652-6B7E31C295E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12838" y="3553010"/>
            <a:ext cx="1169949" cy="1145077"/>
          </a:xfrm>
          <a:prstGeom prst="flowChartAlternateProcess">
            <a:avLst/>
          </a:prstGeom>
          <a:noFill/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05F49AE-7D5E-43E6-B820-515265109461}"/>
              </a:ext>
            </a:extLst>
          </p:cNvPr>
          <p:cNvSpPr txBox="1"/>
          <p:nvPr/>
        </p:nvSpPr>
        <p:spPr>
          <a:xfrm>
            <a:off x="133990" y="4728644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 err="1"/>
              <a:t>רוית</a:t>
            </a:r>
            <a:r>
              <a:rPr lang="he-IL" sz="900" b="1" dirty="0"/>
              <a:t> </a:t>
            </a:r>
            <a:r>
              <a:rPr lang="he-IL" sz="900" b="1" dirty="0" err="1"/>
              <a:t>טמים</a:t>
            </a:r>
            <a:endParaRPr lang="en-GB" sz="9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28A2B7F-5F52-4809-B60D-292BCEFAAE85}"/>
              </a:ext>
            </a:extLst>
          </p:cNvPr>
          <p:cNvSpPr txBox="1"/>
          <p:nvPr/>
        </p:nvSpPr>
        <p:spPr>
          <a:xfrm>
            <a:off x="2823954" y="4699132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שוש עטר</a:t>
            </a:r>
            <a:endParaRPr lang="en-GB" sz="9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82A5022-8C71-49B6-AF8D-8841A468EDAB}"/>
              </a:ext>
            </a:extLst>
          </p:cNvPr>
          <p:cNvSpPr txBox="1"/>
          <p:nvPr/>
        </p:nvSpPr>
        <p:spPr>
          <a:xfrm>
            <a:off x="1471000" y="4726055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רחל מאיר</a:t>
            </a:r>
            <a:endParaRPr lang="en-GB" sz="9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567E505-7250-4745-AB81-1D84C1875252}"/>
              </a:ext>
            </a:extLst>
          </p:cNvPr>
          <p:cNvSpPr txBox="1"/>
          <p:nvPr/>
        </p:nvSpPr>
        <p:spPr>
          <a:xfrm>
            <a:off x="1398287" y="1240563"/>
            <a:ext cx="8916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900" b="1" dirty="0"/>
              <a:t>שרון קדר ברק</a:t>
            </a:r>
            <a:endParaRPr lang="en-GB" sz="900" b="1" dirty="0"/>
          </a:p>
        </p:txBody>
      </p:sp>
    </p:spTree>
    <p:extLst>
      <p:ext uri="{BB962C8B-B14F-4D97-AF65-F5344CB8AC3E}">
        <p14:creationId xmlns:p14="http://schemas.microsoft.com/office/powerpoint/2010/main" val="46640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4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2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4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6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8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1" grpId="0"/>
      <p:bldP spid="42" grpId="0"/>
      <p:bldP spid="44" grpId="0"/>
      <p:bldP spid="45" grpId="0"/>
      <p:bldP spid="47" grpId="0"/>
      <p:bldP spid="50" grpId="0"/>
      <p:bldP spid="51" grpId="0"/>
      <p:bldP spid="53" grpId="0"/>
      <p:bldP spid="54" grpId="0"/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A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תודה | קטגוריות מוצרים | לקט ברכות">
            <a:extLst>
              <a:ext uri="{FF2B5EF4-FFF2-40B4-BE49-F238E27FC236}">
                <a16:creationId xmlns:a16="http://schemas.microsoft.com/office/drawing/2014/main" id="{9CCB18A9-5BB0-4899-B999-FF8DBCF4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897682"/>
            <a:ext cx="1843555" cy="2301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3435846"/>
            <a:ext cx="7704856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b="1" dirty="0"/>
              <a:t>פרופ' איתמר רז, יו"ר המועצה הלאומית לסוכרת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b="1" dirty="0"/>
              <a:t>ד"ר שושי גולדברג, אחות ראשית מנהל הסיעוד 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b="1" dirty="0"/>
              <a:t>פרופ' חוליו </a:t>
            </a:r>
            <a:r>
              <a:rPr lang="he-IL" b="1" dirty="0" err="1"/>
              <a:t>ויינשטיין</a:t>
            </a:r>
            <a:r>
              <a:rPr lang="he-IL" b="1" dirty="0"/>
              <a:t>, מועצה לאומית לסוכרת 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b="1" dirty="0"/>
              <a:t>ד"ר ענת צור, כללית, ירושלים</a:t>
            </a:r>
          </a:p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he-IL" b="1" dirty="0"/>
              <a:t>צוות </a:t>
            </a:r>
            <a:r>
              <a:rPr lang="he-IL" b="1" dirty="0" err="1"/>
              <a:t>מדיקל</a:t>
            </a:r>
            <a:r>
              <a:rPr lang="he-IL" b="1" dirty="0"/>
              <a:t> </a:t>
            </a:r>
            <a:r>
              <a:rPr lang="he-IL" b="1" dirty="0" err="1"/>
              <a:t>אקספו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6145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0">
            <a:extLst>
              <a:ext uri="{FF2B5EF4-FFF2-40B4-BE49-F238E27FC236}">
                <a16:creationId xmlns:a16="http://schemas.microsoft.com/office/drawing/2014/main" id="{184F584E-DDA8-4733-AE5A-13A18CAC3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8531" y="4082653"/>
            <a:ext cx="130016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he-IL" sz="1350" dirty="0">
                <a:cs typeface="FbComplet" panose="02020503050405020304" pitchFamily="18" charset="-79"/>
              </a:rPr>
              <a:t>2010</a:t>
            </a:r>
          </a:p>
        </p:txBody>
      </p:sp>
      <p:grpSp>
        <p:nvGrpSpPr>
          <p:cNvPr id="6147" name="Group 24">
            <a:extLst>
              <a:ext uri="{FF2B5EF4-FFF2-40B4-BE49-F238E27FC236}">
                <a16:creationId xmlns:a16="http://schemas.microsoft.com/office/drawing/2014/main" id="{0D7C9C62-758A-4EE0-9678-673082175D13}"/>
              </a:ext>
            </a:extLst>
          </p:cNvPr>
          <p:cNvGrpSpPr>
            <a:grpSpLocks/>
          </p:cNvGrpSpPr>
          <p:nvPr/>
        </p:nvGrpSpPr>
        <p:grpSpPr bwMode="auto">
          <a:xfrm>
            <a:off x="1458953" y="951311"/>
            <a:ext cx="6269394" cy="3430654"/>
            <a:chOff x="412511" y="1268413"/>
            <a:chExt cx="8358427" cy="4574643"/>
          </a:xfrm>
        </p:grpSpPr>
        <p:grpSp>
          <p:nvGrpSpPr>
            <p:cNvPr id="6151" name="Group 21">
              <a:extLst>
                <a:ext uri="{FF2B5EF4-FFF2-40B4-BE49-F238E27FC236}">
                  <a16:creationId xmlns:a16="http://schemas.microsoft.com/office/drawing/2014/main" id="{D5E46B5B-4CDC-4AFF-B0FE-D5C081B799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511" y="2688911"/>
              <a:ext cx="2284146" cy="3154145"/>
              <a:chOff x="326786" y="2688911"/>
              <a:chExt cx="2284146" cy="3154145"/>
            </a:xfrm>
          </p:grpSpPr>
          <p:grpSp>
            <p:nvGrpSpPr>
              <p:cNvPr id="6164" name="Group 3">
                <a:extLst>
                  <a:ext uri="{FF2B5EF4-FFF2-40B4-BE49-F238E27FC236}">
                    <a16:creationId xmlns:a16="http://schemas.microsoft.com/office/drawing/2014/main" id="{E43995E4-150D-493F-A44E-87CE52C329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6786" y="2688911"/>
                <a:ext cx="2159527" cy="2435998"/>
                <a:chOff x="1924049" y="1513490"/>
                <a:chExt cx="4933951" cy="5344510"/>
              </a:xfrm>
            </p:grpSpPr>
            <p:pic>
              <p:nvPicPr>
                <p:cNvPr id="6167" name="Picture 2" descr="http://www.thefinerdetails.ca/site_assets/www.thefinerdetails.ca/images/dynamic/images/blue%20globe.jpg">
                  <a:extLst>
                    <a:ext uri="{FF2B5EF4-FFF2-40B4-BE49-F238E27FC236}">
                      <a16:creationId xmlns:a16="http://schemas.microsoft.com/office/drawing/2014/main" id="{8053CC21-C7A2-415B-93D1-D73AA93CF91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8223" b="5531"/>
                <a:stretch>
                  <a:fillRect/>
                </a:stretch>
              </p:blipFill>
              <p:spPr bwMode="auto">
                <a:xfrm>
                  <a:off x="1924049" y="5895379"/>
                  <a:ext cx="4933951" cy="9626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68" name="Picture 4" descr="http://www.psdgraphics.com/file/america-globe.jpg">
                  <a:extLst>
                    <a:ext uri="{FF2B5EF4-FFF2-40B4-BE49-F238E27FC236}">
                      <a16:creationId xmlns:a16="http://schemas.microsoft.com/office/drawing/2014/main" id="{70B1610C-0300-4676-BBCA-E5818BD1637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154" r="8163"/>
                <a:stretch>
                  <a:fillRect/>
                </a:stretch>
              </p:blipFill>
              <p:spPr bwMode="auto">
                <a:xfrm>
                  <a:off x="2301765" y="1513490"/>
                  <a:ext cx="4193627" cy="4227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165" name="TextBox 14">
                <a:extLst>
                  <a:ext uri="{FF2B5EF4-FFF2-40B4-BE49-F238E27FC236}">
                    <a16:creationId xmlns:a16="http://schemas.microsoft.com/office/drawing/2014/main" id="{4D424E5D-D4C2-4AF3-ABDE-CAE73F1313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122" y="5442908"/>
                <a:ext cx="1730851" cy="400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CA" altLang="he-IL" sz="1350" dirty="0">
                    <a:cs typeface="FbComplet" panose="02020503050405020304" pitchFamily="18" charset="-79"/>
                  </a:rPr>
                  <a:t>2000</a:t>
                </a:r>
              </a:p>
            </p:txBody>
          </p:sp>
          <p:sp>
            <p:nvSpPr>
              <p:cNvPr id="6166" name="Rectangle 15">
                <a:extLst>
                  <a:ext uri="{FF2B5EF4-FFF2-40B4-BE49-F238E27FC236}">
                    <a16:creationId xmlns:a16="http://schemas.microsoft.com/office/drawing/2014/main" id="{414A6E35-B448-4148-BEEF-FD169D17D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8734" y="5078409"/>
                <a:ext cx="1742198" cy="492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CA" altLang="he-IL" dirty="0">
                    <a:solidFill>
                      <a:srgbClr val="009FDA"/>
                    </a:solidFill>
                    <a:cs typeface="FbComplet" panose="02020503050405020304" pitchFamily="18" charset="-79"/>
                  </a:rPr>
                  <a:t>171 million</a:t>
                </a:r>
                <a:r>
                  <a:rPr lang="en-CA" altLang="he-IL" baseline="30000" dirty="0">
                    <a:solidFill>
                      <a:srgbClr val="009FDA"/>
                    </a:solidFill>
                    <a:cs typeface="FbComplet" panose="02020503050405020304" pitchFamily="18" charset="-79"/>
                  </a:rPr>
                  <a:t>1</a:t>
                </a:r>
              </a:p>
            </p:txBody>
          </p:sp>
        </p:grpSp>
        <p:grpSp>
          <p:nvGrpSpPr>
            <p:cNvPr id="6152" name="Group 23">
              <a:extLst>
                <a:ext uri="{FF2B5EF4-FFF2-40B4-BE49-F238E27FC236}">
                  <a16:creationId xmlns:a16="http://schemas.microsoft.com/office/drawing/2014/main" id="{C110C67D-D1AA-455B-A89D-F0DDD40A59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01380" y="1268413"/>
              <a:ext cx="3169558" cy="4574643"/>
              <a:chOff x="5506130" y="1268413"/>
              <a:chExt cx="3169558" cy="4574643"/>
            </a:xfrm>
          </p:grpSpPr>
          <p:grpSp>
            <p:nvGrpSpPr>
              <p:cNvPr id="6159" name="Group 2">
                <a:extLst>
                  <a:ext uri="{FF2B5EF4-FFF2-40B4-BE49-F238E27FC236}">
                    <a16:creationId xmlns:a16="http://schemas.microsoft.com/office/drawing/2014/main" id="{C3D00962-A548-46EC-AE42-E8D6F275D5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6130" y="1268413"/>
                <a:ext cx="3169558" cy="3953996"/>
                <a:chOff x="5715468" y="1302214"/>
                <a:chExt cx="3428532" cy="4185251"/>
              </a:xfrm>
            </p:grpSpPr>
            <p:pic>
              <p:nvPicPr>
                <p:cNvPr id="6162" name="Picture 2" descr="http://www.thefinerdetails.ca/site_assets/www.thefinerdetails.ca/images/dynamic/images/blue%20globe.jpg">
                  <a:extLst>
                    <a:ext uri="{FF2B5EF4-FFF2-40B4-BE49-F238E27FC236}">
                      <a16:creationId xmlns:a16="http://schemas.microsoft.com/office/drawing/2014/main" id="{5E44EB7E-8A20-4072-9450-1AD60E2DD06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8223" r="3973" b="5531"/>
                <a:stretch>
                  <a:fillRect/>
                </a:stretch>
              </p:blipFill>
              <p:spPr bwMode="auto">
                <a:xfrm>
                  <a:off x="5715468" y="4777740"/>
                  <a:ext cx="3428532" cy="7097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63" name="Picture 2" descr="http://www.psdgraphics.com/file/asia-globe.jpg">
                  <a:extLst>
                    <a:ext uri="{FF2B5EF4-FFF2-40B4-BE49-F238E27FC236}">
                      <a16:creationId xmlns:a16="http://schemas.microsoft.com/office/drawing/2014/main" id="{6A559699-625A-4C94-B6B5-69B7CD624E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06" r="7619"/>
                <a:stretch>
                  <a:fillRect/>
                </a:stretch>
              </p:blipFill>
              <p:spPr bwMode="auto">
                <a:xfrm>
                  <a:off x="5780543" y="1302214"/>
                  <a:ext cx="3363457" cy="33697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160" name="TextBox 21">
                <a:extLst>
                  <a:ext uri="{FF2B5EF4-FFF2-40B4-BE49-F238E27FC236}">
                    <a16:creationId xmlns:a16="http://schemas.microsoft.com/office/drawing/2014/main" id="{3CEAED0A-E249-479D-A30F-BE25E5F5EF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24750" y="5442908"/>
                <a:ext cx="1732320" cy="400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CA" altLang="he-IL" sz="1350" dirty="0">
                    <a:cs typeface="FbComplet" panose="02020503050405020304" pitchFamily="18" charset="-79"/>
                  </a:rPr>
                  <a:t>2030</a:t>
                </a:r>
              </a:p>
            </p:txBody>
          </p:sp>
          <p:sp>
            <p:nvSpPr>
              <p:cNvPr id="6161" name="Rectangle 24">
                <a:extLst>
                  <a:ext uri="{FF2B5EF4-FFF2-40B4-BE49-F238E27FC236}">
                    <a16:creationId xmlns:a16="http://schemas.microsoft.com/office/drawing/2014/main" id="{1BBE6CF7-09A2-4014-BE08-1A0A1394F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096" y="5078410"/>
                <a:ext cx="1742198" cy="492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CA" altLang="he-IL" dirty="0">
                    <a:solidFill>
                      <a:srgbClr val="009FDA"/>
                    </a:solidFill>
                    <a:cs typeface="FbComplet" panose="02020503050405020304" pitchFamily="18" charset="-79"/>
                  </a:rPr>
                  <a:t>552 million</a:t>
                </a:r>
                <a:r>
                  <a:rPr lang="en-CA" altLang="he-IL" baseline="30000" dirty="0">
                    <a:solidFill>
                      <a:srgbClr val="009FDA"/>
                    </a:solidFill>
                    <a:cs typeface="FbComplet" panose="02020503050405020304" pitchFamily="18" charset="-79"/>
                  </a:rPr>
                  <a:t>2</a:t>
                </a:r>
              </a:p>
            </p:txBody>
          </p:sp>
        </p:grpSp>
        <p:grpSp>
          <p:nvGrpSpPr>
            <p:cNvPr id="6153" name="Group 22">
              <a:extLst>
                <a:ext uri="{FF2B5EF4-FFF2-40B4-BE49-F238E27FC236}">
                  <a16:creationId xmlns:a16="http://schemas.microsoft.com/office/drawing/2014/main" id="{94ED4D28-4FAF-4277-AA21-FA951A0E11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4750" y="2178912"/>
              <a:ext cx="2981646" cy="3664144"/>
              <a:chOff x="2503931" y="2178912"/>
              <a:chExt cx="2981646" cy="3664144"/>
            </a:xfrm>
          </p:grpSpPr>
          <p:grpSp>
            <p:nvGrpSpPr>
              <p:cNvPr id="6154" name="Group 1">
                <a:extLst>
                  <a:ext uri="{FF2B5EF4-FFF2-40B4-BE49-F238E27FC236}">
                    <a16:creationId xmlns:a16="http://schemas.microsoft.com/office/drawing/2014/main" id="{056B53B1-29D8-49D3-A89B-E9BC777C98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03931" y="2178912"/>
                <a:ext cx="2981646" cy="3031497"/>
                <a:chOff x="2491894" y="2438938"/>
                <a:chExt cx="3223574" cy="3208655"/>
              </a:xfrm>
            </p:grpSpPr>
            <p:pic>
              <p:nvPicPr>
                <p:cNvPr id="6157" name="Picture 2" descr="http://www.rmrvs.com/imgs/world-globe.jpg">
                  <a:extLst>
                    <a:ext uri="{FF2B5EF4-FFF2-40B4-BE49-F238E27FC236}">
                      <a16:creationId xmlns:a16="http://schemas.microsoft.com/office/drawing/2014/main" id="{E1EBA252-0909-4DFA-A1F0-0F6EF8F7D8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371" r="5949"/>
                <a:stretch>
                  <a:fillRect/>
                </a:stretch>
              </p:blipFill>
              <p:spPr bwMode="auto">
                <a:xfrm>
                  <a:off x="2902654" y="2438938"/>
                  <a:ext cx="2473222" cy="2406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58" name="Picture 2" descr="http://www.thefinerdetails.ca/site_assets/www.thefinerdetails.ca/images/dynamic/images/blue%20globe.jpg">
                  <a:extLst>
                    <a:ext uri="{FF2B5EF4-FFF2-40B4-BE49-F238E27FC236}">
                      <a16:creationId xmlns:a16="http://schemas.microsoft.com/office/drawing/2014/main" id="{6BB88C0A-8821-4FA5-AD42-96BF3E4963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8223" b="5531"/>
                <a:stretch>
                  <a:fillRect/>
                </a:stretch>
              </p:blipFill>
              <p:spPr bwMode="auto">
                <a:xfrm>
                  <a:off x="2491894" y="5006814"/>
                  <a:ext cx="3223574" cy="6407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155" name="TextBox 20">
                <a:extLst>
                  <a:ext uri="{FF2B5EF4-FFF2-40B4-BE49-F238E27FC236}">
                    <a16:creationId xmlns:a16="http://schemas.microsoft.com/office/drawing/2014/main" id="{C36F7B9B-FDA2-48F4-9DA0-65108F899A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8594" y="5442908"/>
                <a:ext cx="1732320" cy="4001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CA" altLang="he-IL" sz="1350" dirty="0">
                    <a:cs typeface="FbComplet" panose="02020503050405020304" pitchFamily="18" charset="-79"/>
                  </a:rPr>
                  <a:t>2011</a:t>
                </a:r>
              </a:p>
            </p:txBody>
          </p:sp>
          <p:sp>
            <p:nvSpPr>
              <p:cNvPr id="6156" name="Rectangle 23">
                <a:extLst>
                  <a:ext uri="{FF2B5EF4-FFF2-40B4-BE49-F238E27FC236}">
                    <a16:creationId xmlns:a16="http://schemas.microsoft.com/office/drawing/2014/main" id="{1EF45C98-51A1-4C72-9188-C11F92B905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6940" y="5078409"/>
                <a:ext cx="1742198" cy="492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CA" altLang="he-IL" dirty="0">
                    <a:solidFill>
                      <a:srgbClr val="009FDA"/>
                    </a:solidFill>
                    <a:cs typeface="FbComplet" panose="02020503050405020304" pitchFamily="18" charset="-79"/>
                  </a:rPr>
                  <a:t>366 million</a:t>
                </a:r>
                <a:r>
                  <a:rPr lang="en-CA" altLang="he-IL" baseline="30000" dirty="0">
                    <a:solidFill>
                      <a:srgbClr val="009FDA"/>
                    </a:solidFill>
                    <a:cs typeface="FbComplet" panose="02020503050405020304" pitchFamily="18" charset="-79"/>
                  </a:rPr>
                  <a:t>2</a:t>
                </a:r>
              </a:p>
            </p:txBody>
          </p:sp>
        </p:grp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9A757411-8B2B-4339-B3D7-052A0DE99E9F}"/>
              </a:ext>
            </a:extLst>
          </p:cNvPr>
          <p:cNvSpPr txBox="1">
            <a:spLocks/>
          </p:cNvSpPr>
          <p:nvPr/>
        </p:nvSpPr>
        <p:spPr bwMode="auto">
          <a:xfrm>
            <a:off x="718341" y="1068913"/>
            <a:ext cx="4907756" cy="60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 rtl="0">
              <a:defRPr/>
            </a:pPr>
            <a:r>
              <a:rPr lang="en-CA" kern="0" dirty="0">
                <a:latin typeface="Calibri" panose="020F0502020204030204" pitchFamily="34" charset="0"/>
                <a:cs typeface="Calibri" panose="020F0502020204030204" pitchFamily="34" charset="0"/>
              </a:rPr>
              <a:t>Diabetes is a global disease</a:t>
            </a:r>
            <a:br>
              <a:rPr lang="en-CA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1500" kern="0" dirty="0">
                <a:solidFill>
                  <a:srgbClr val="009FD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global prevalence of diabetes</a:t>
            </a:r>
            <a:endParaRPr lang="en-CA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9" name="TextBox 3">
            <a:extLst>
              <a:ext uri="{FF2B5EF4-FFF2-40B4-BE49-F238E27FC236}">
                <a16:creationId xmlns:a16="http://schemas.microsoft.com/office/drawing/2014/main" id="{FDD3C695-F1FA-4B48-B760-92BC4FD96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8953" y="4791076"/>
            <a:ext cx="51399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buFont typeface="Verdana" panose="020B0604030504040204" pitchFamily="34" charset="0"/>
              <a:buAutoNum type="arabicPeriod"/>
            </a:pPr>
            <a:r>
              <a:rPr lang="en-CA" altLang="he-IL" sz="600" dirty="0">
                <a:cs typeface="FbComplet" panose="02020503050405020304" pitchFamily="18" charset="-79"/>
              </a:rPr>
              <a:t>Wild. </a:t>
            </a:r>
            <a:r>
              <a:rPr lang="en-CA" altLang="he-IL" sz="600" i="1" dirty="0">
                <a:cs typeface="FbComplet" panose="02020503050405020304" pitchFamily="18" charset="-79"/>
              </a:rPr>
              <a:t>Diabetes Care. </a:t>
            </a:r>
            <a:r>
              <a:rPr lang="en-CA" altLang="he-IL" sz="600" dirty="0">
                <a:cs typeface="FbComplet" panose="02020503050405020304" pitchFamily="18" charset="-79"/>
              </a:rPr>
              <a:t>2004. 27:1047-1053.</a:t>
            </a:r>
          </a:p>
          <a:p>
            <a:pPr algn="l" rtl="0" eaLnBrk="1" hangingPunct="1">
              <a:buFont typeface="Verdana" panose="020B0604030504040204" pitchFamily="34" charset="0"/>
              <a:buAutoNum type="arabicPeriod"/>
            </a:pPr>
            <a:r>
              <a:rPr lang="en-CA" altLang="he-IL" sz="600" dirty="0">
                <a:cs typeface="FbComplet" panose="02020503050405020304" pitchFamily="18" charset="-79"/>
              </a:rPr>
              <a:t>International Diabetes Federation.</a:t>
            </a:r>
            <a:r>
              <a:rPr lang="en-CA" altLang="he-IL" sz="600" i="1" dirty="0">
                <a:cs typeface="FbComplet" panose="02020503050405020304" pitchFamily="18" charset="-79"/>
              </a:rPr>
              <a:t> IDF Diabetes Atlas</a:t>
            </a:r>
            <a:r>
              <a:rPr lang="en-CA" altLang="he-IL" sz="600" dirty="0">
                <a:cs typeface="FbComplet" panose="02020503050405020304" pitchFamily="18" charset="-79"/>
              </a:rPr>
              <a:t>. Fifth Edition. 2011</a:t>
            </a:r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B0DF4D09-102E-4A8C-835C-1E2928C42DF9}"/>
              </a:ext>
            </a:extLst>
          </p:cNvPr>
          <p:cNvSpPr/>
          <p:nvPr/>
        </p:nvSpPr>
        <p:spPr>
          <a:xfrm>
            <a:off x="3707904" y="119252"/>
            <a:ext cx="5139928" cy="541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192024">
              <a:lnSpc>
                <a:spcPct val="160000"/>
              </a:lnSpc>
              <a:buClr>
                <a:schemeClr val="accent3"/>
              </a:buClr>
              <a:defRPr/>
            </a:pPr>
            <a:r>
              <a:rPr lang="he-IL" sz="2100" b="1" dirty="0">
                <a:solidFill>
                  <a:srgbClr val="FF0000"/>
                </a:solidFill>
                <a:latin typeface="FbComplet" panose="02020503050405020304" pitchFamily="18" charset="-79"/>
              </a:rPr>
              <a:t>סוכרת מוגדרת כמחלת המגיפה במאה ה-21</a:t>
            </a:r>
          </a:p>
        </p:txBody>
      </p:sp>
      <p:sp>
        <p:nvSpPr>
          <p:cNvPr id="25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793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766AB76-7BD8-4F2D-BD09-A422F8E98D19}"/>
              </a:ext>
            </a:extLst>
          </p:cNvPr>
          <p:cNvSpPr txBox="1"/>
          <p:nvPr/>
        </p:nvSpPr>
        <p:spPr>
          <a:xfrm>
            <a:off x="3707904" y="1331036"/>
            <a:ext cx="4653233" cy="1744770"/>
          </a:xfrm>
          <a:prstGeom prst="rect">
            <a:avLst/>
          </a:prstGeom>
          <a:solidFill>
            <a:srgbClr val="0A4D5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b">
            <a:normAutofit/>
          </a:bodyPr>
          <a:lstStyle/>
          <a:p>
            <a:pPr algn="ctr" defTabSz="685800" rtl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he-IL" sz="36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אחים ואחיות יקרים!</a:t>
            </a:r>
            <a:endParaRPr lang="en-US" sz="3600" b="1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685800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36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מזמינים אתכם להצטרף אלינו לעמותה</a:t>
            </a:r>
            <a:endParaRPr lang="en-US" sz="36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F97D257E-A4E2-4966-949D-D976D6B1D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1" r="2" b="2"/>
          <a:stretch/>
        </p:blipFill>
        <p:spPr>
          <a:xfrm>
            <a:off x="356617" y="357583"/>
            <a:ext cx="2898287" cy="444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74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6687"/>
            <a:ext cx="9144000" cy="5143501"/>
          </a:xfrm>
          <a:prstGeom prst="rect">
            <a:avLst/>
          </a:prstGeom>
        </p:spPr>
      </p:pic>
      <p:sp>
        <p:nvSpPr>
          <p:cNvPr id="14" name="כותרת 1"/>
          <p:cNvSpPr txBox="1">
            <a:spLocks/>
          </p:cNvSpPr>
          <p:nvPr/>
        </p:nvSpPr>
        <p:spPr>
          <a:xfrm>
            <a:off x="4915262" y="532255"/>
            <a:ext cx="4011884" cy="49399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b="1" dirty="0">
                <a:solidFill>
                  <a:srgbClr val="002060"/>
                </a:solidFill>
                <a:latin typeface="+mn-lt"/>
              </a:rPr>
              <a:t>תמורות ושינויים במערכת הבריאות</a:t>
            </a:r>
          </a:p>
        </p:txBody>
      </p:sp>
      <p:grpSp>
        <p:nvGrpSpPr>
          <p:cNvPr id="19" name="קבוצה 18"/>
          <p:cNvGrpSpPr/>
          <p:nvPr/>
        </p:nvGrpSpPr>
        <p:grpSpPr>
          <a:xfrm>
            <a:off x="4370720" y="1203598"/>
            <a:ext cx="4597047" cy="1361351"/>
            <a:chOff x="3058726" y="2991586"/>
            <a:chExt cx="4591451" cy="6370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מלבן מעוגל 21"/>
            <p:cNvSpPr/>
            <p:nvPr/>
          </p:nvSpPr>
          <p:spPr>
            <a:xfrm>
              <a:off x="3058726" y="2991586"/>
              <a:ext cx="1606153" cy="63661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357384" tIns="31005" rIns="419393" bIns="31004" numCol="1" spcCol="1270" anchor="ctr" anchorCtr="0">
              <a:noAutofit/>
            </a:bodyPr>
            <a:lstStyle/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000" dirty="0">
                  <a:latin typeface="FbComplet" panose="02020503050405020304" pitchFamily="18" charset="-79"/>
                  <a:cs typeface="+mj-cs"/>
                </a:rPr>
                <a:t>דרישה לטיפול איכותני</a:t>
              </a:r>
            </a:p>
          </p:txBody>
        </p:sp>
        <p:sp>
          <p:nvSpPr>
            <p:cNvPr id="21" name="מלבן מעוגל 20"/>
            <p:cNvSpPr/>
            <p:nvPr/>
          </p:nvSpPr>
          <p:spPr>
            <a:xfrm>
              <a:off x="4584631" y="2993826"/>
              <a:ext cx="1620317" cy="63483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357384" tIns="31004" rIns="419392" bIns="31004" numCol="1" spcCol="1270" anchor="ctr" anchorCtr="0">
              <a:noAutofit/>
            </a:bodyPr>
            <a:lstStyle/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000" dirty="0">
                  <a:latin typeface="FbComplet" panose="02020503050405020304" pitchFamily="18" charset="-79"/>
                  <a:cs typeface="+mj-cs"/>
                </a:rPr>
                <a:t>הארכת תוחלת החיים</a:t>
              </a:r>
            </a:p>
          </p:txBody>
        </p:sp>
        <p:sp>
          <p:nvSpPr>
            <p:cNvPr id="20" name="מלבן מעוגל 19"/>
            <p:cNvSpPr/>
            <p:nvPr/>
          </p:nvSpPr>
          <p:spPr>
            <a:xfrm>
              <a:off x="6068729" y="2991586"/>
              <a:ext cx="1581448" cy="63360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357384" tIns="31004" rIns="419392" bIns="31005" numCol="1" spcCol="1270" anchor="ctr" anchorCtr="0">
              <a:noAutofit/>
            </a:bodyPr>
            <a:lstStyle/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000" dirty="0">
                  <a:latin typeface="FbComplet" panose="02020503050405020304" pitchFamily="18" charset="-79"/>
                  <a:cs typeface="+mj-cs"/>
                </a:rPr>
                <a:t>גידול </a:t>
              </a:r>
            </a:p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000" dirty="0">
                  <a:latin typeface="FbComplet" panose="02020503050405020304" pitchFamily="18" charset="-79"/>
                  <a:cs typeface="+mj-cs"/>
                </a:rPr>
                <a:t>במספר החולים</a:t>
              </a:r>
            </a:p>
          </p:txBody>
        </p:sp>
      </p:grpSp>
      <p:grpSp>
        <p:nvGrpSpPr>
          <p:cNvPr id="27" name="קבוצה 26"/>
          <p:cNvGrpSpPr/>
          <p:nvPr/>
        </p:nvGrpSpPr>
        <p:grpSpPr>
          <a:xfrm>
            <a:off x="4370720" y="3867893"/>
            <a:ext cx="4616117" cy="1152129"/>
            <a:chOff x="3393659" y="3337218"/>
            <a:chExt cx="4644653" cy="5269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9" name="מלבן מעוגל 28"/>
            <p:cNvSpPr/>
            <p:nvPr/>
          </p:nvSpPr>
          <p:spPr>
            <a:xfrm>
              <a:off x="3393659" y="3337218"/>
              <a:ext cx="2403340" cy="52695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357384" tIns="31004" rIns="419392" bIns="31004" numCol="1" spcCol="1270" anchor="ctr" anchorCtr="0">
              <a:noAutofit/>
            </a:bodyPr>
            <a:lstStyle/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000" dirty="0">
                  <a:latin typeface="FbComplet" panose="02020503050405020304" pitchFamily="18" charset="-79"/>
                  <a:cs typeface="+mj-cs"/>
                </a:rPr>
                <a:t>צורך בשיפור </a:t>
              </a:r>
            </a:p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000" dirty="0">
                  <a:latin typeface="FbComplet" panose="02020503050405020304" pitchFamily="18" charset="-79"/>
                  <a:cs typeface="+mj-cs"/>
                </a:rPr>
                <a:t>נגישות וזמינות הטיפול</a:t>
              </a:r>
            </a:p>
          </p:txBody>
        </p:sp>
        <p:sp>
          <p:nvSpPr>
            <p:cNvPr id="28" name="מלבן מעוגל 27"/>
            <p:cNvSpPr/>
            <p:nvPr/>
          </p:nvSpPr>
          <p:spPr>
            <a:xfrm>
              <a:off x="5634972" y="3337218"/>
              <a:ext cx="2403340" cy="526953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357384" tIns="31004" rIns="419392" bIns="31005" numCol="1" spcCol="1270" anchor="ctr" anchorCtr="0">
              <a:noAutofit/>
            </a:bodyPr>
            <a:lstStyle/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000" dirty="0">
                  <a:latin typeface="FbComplet" panose="02020503050405020304" pitchFamily="18" charset="-79"/>
                  <a:cs typeface="+mj-cs"/>
                </a:rPr>
                <a:t>הרחבת סמכויות </a:t>
              </a:r>
            </a:p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000" dirty="0">
                  <a:latin typeface="FbComplet" panose="02020503050405020304" pitchFamily="18" charset="-79"/>
                  <a:cs typeface="+mj-cs"/>
                </a:rPr>
                <a:t>לאחיות</a:t>
              </a:r>
            </a:p>
          </p:txBody>
        </p:sp>
      </p:grpSp>
      <p:sp>
        <p:nvSpPr>
          <p:cNvPr id="31" name="אליפסה 30"/>
          <p:cNvSpPr/>
          <p:nvPr/>
        </p:nvSpPr>
        <p:spPr>
          <a:xfrm>
            <a:off x="1841024" y="1203598"/>
            <a:ext cx="2222501" cy="2880320"/>
          </a:xfrm>
          <a:prstGeom prst="ellipse">
            <a:avLst/>
          </a:prstGeom>
          <a:noFill/>
          <a:ln>
            <a:solidFill>
              <a:srgbClr val="B12C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sz="2000" dirty="0">
                <a:solidFill>
                  <a:schemeClr val="tx1"/>
                </a:solidFill>
                <a:latin typeface="FbComplet" panose="02020503050405020304" pitchFamily="18" charset="-79"/>
                <a:cs typeface="+mj-cs"/>
              </a:rPr>
              <a:t>שותפות בין </a:t>
            </a:r>
          </a:p>
          <a:p>
            <a:pPr algn="ctr" rtl="1"/>
            <a:r>
              <a:rPr lang="he-IL" sz="2000" dirty="0">
                <a:solidFill>
                  <a:schemeClr val="tx1"/>
                </a:solidFill>
                <a:latin typeface="FbComplet" panose="02020503050405020304" pitchFamily="18" charset="-79"/>
                <a:cs typeface="+mj-cs"/>
              </a:rPr>
              <a:t>רפואה לסיעוד באמצעות </a:t>
            </a:r>
          </a:p>
          <a:p>
            <a:pPr algn="ctr" rtl="1"/>
            <a:r>
              <a:rPr lang="he-IL" sz="2000" dirty="0">
                <a:solidFill>
                  <a:schemeClr val="tx1"/>
                </a:solidFill>
                <a:latin typeface="FbComplet" panose="02020503050405020304" pitchFamily="18" charset="-79"/>
                <a:cs typeface="+mj-cs"/>
              </a:rPr>
              <a:t>עבודת צוות </a:t>
            </a:r>
          </a:p>
          <a:p>
            <a:pPr algn="ctr" rtl="1"/>
            <a:r>
              <a:rPr lang="he-IL" sz="2000" dirty="0">
                <a:solidFill>
                  <a:schemeClr val="tx1"/>
                </a:solidFill>
                <a:latin typeface="FbComplet" panose="02020503050405020304" pitchFamily="18" charset="-79"/>
                <a:cs typeface="+mj-cs"/>
              </a:rPr>
              <a:t>לשיפור איכות הטיפול</a:t>
            </a:r>
          </a:p>
        </p:txBody>
      </p:sp>
      <p:grpSp>
        <p:nvGrpSpPr>
          <p:cNvPr id="32" name="קבוצה 31"/>
          <p:cNvGrpSpPr/>
          <p:nvPr/>
        </p:nvGrpSpPr>
        <p:grpSpPr>
          <a:xfrm>
            <a:off x="4370720" y="2571750"/>
            <a:ext cx="4597047" cy="1295166"/>
            <a:chOff x="2348284" y="2956510"/>
            <a:chExt cx="5469954" cy="6942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מלבן 34"/>
            <p:cNvSpPr/>
            <p:nvPr/>
          </p:nvSpPr>
          <p:spPr>
            <a:xfrm>
              <a:off x="2348284" y="2958907"/>
              <a:ext cx="2842127" cy="691871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357384" tIns="31005" rIns="419393" bIns="31004" numCol="1" spcCol="1270" anchor="ctr" anchorCtr="0">
              <a:noAutofit/>
            </a:bodyPr>
            <a:lstStyle/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dirty="0">
                  <a:latin typeface="FbComplet" panose="02020503050405020304" pitchFamily="18" charset="-79"/>
                  <a:cs typeface="+mj-cs"/>
                </a:rPr>
                <a:t>אילוצים כלכליים </a:t>
              </a:r>
            </a:p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dirty="0">
                  <a:latin typeface="FbComplet" panose="02020503050405020304" pitchFamily="18" charset="-79"/>
                  <a:cs typeface="+mj-cs"/>
                </a:rPr>
                <a:t>במערכת הבריאות</a:t>
              </a:r>
              <a:endParaRPr lang="he-IL" sz="1600" dirty="0">
                <a:latin typeface="FbComplet" panose="02020503050405020304" pitchFamily="18" charset="-79"/>
                <a:cs typeface="+mj-cs"/>
              </a:endParaRPr>
            </a:p>
          </p:txBody>
        </p:sp>
        <p:sp>
          <p:nvSpPr>
            <p:cNvPr id="33" name="מלבן 32"/>
            <p:cNvSpPr/>
            <p:nvPr/>
          </p:nvSpPr>
          <p:spPr>
            <a:xfrm>
              <a:off x="4998802" y="2956510"/>
              <a:ext cx="2819436" cy="694268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357384" tIns="31004" rIns="419392" bIns="31005" numCol="1" spcCol="1270" anchor="ctr" anchorCtr="0">
              <a:noAutofit/>
            </a:bodyPr>
            <a:lstStyle/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dirty="0">
                  <a:latin typeface="FbComplet" panose="02020503050405020304" pitchFamily="18" charset="-79"/>
                  <a:cs typeface="+mj-cs"/>
                </a:rPr>
                <a:t>עומס על הרופא </a:t>
              </a:r>
            </a:p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dirty="0">
                  <a:latin typeface="FbComplet" panose="02020503050405020304" pitchFamily="18" charset="-79"/>
                  <a:cs typeface="+mj-cs"/>
                </a:rPr>
                <a:t>הראשוני ומחסור </a:t>
              </a:r>
            </a:p>
            <a:p>
              <a:pPr algn="r" defTabSz="1033463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dirty="0">
                  <a:latin typeface="FbComplet" panose="02020503050405020304" pitchFamily="18" charset="-79"/>
                  <a:cs typeface="+mj-cs"/>
                </a:rPr>
                <a:t>ברופאים מומחים</a:t>
              </a:r>
            </a:p>
          </p:txBody>
        </p:sp>
      </p:grpSp>
      <p:sp>
        <p:nvSpPr>
          <p:cNvPr id="3" name="חץ למטה 2"/>
          <p:cNvSpPr/>
          <p:nvPr/>
        </p:nvSpPr>
        <p:spPr>
          <a:xfrm rot="5400000">
            <a:off x="1543378" y="2642906"/>
            <a:ext cx="363474" cy="36517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4" name="מלבן 3"/>
          <p:cNvSpPr/>
          <p:nvPr/>
        </p:nvSpPr>
        <p:spPr>
          <a:xfrm>
            <a:off x="36513" y="1563638"/>
            <a:ext cx="1497316" cy="2133925"/>
          </a:xfrm>
          <a:prstGeom prst="rect">
            <a:avLst/>
          </a:prstGeom>
          <a:noFill/>
          <a:ln>
            <a:solidFill>
              <a:srgbClr val="FCB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he-IL" dirty="0">
                <a:solidFill>
                  <a:schemeClr val="tx1"/>
                </a:solidFill>
                <a:latin typeface="FbComplet" panose="02020503050405020304" pitchFamily="18" charset="-79"/>
                <a:cs typeface="+mj-cs"/>
              </a:rPr>
              <a:t>יישום והטמעה של סמכויות</a:t>
            </a:r>
          </a:p>
          <a:p>
            <a:pPr algn="ctr" rtl="1"/>
            <a:r>
              <a:rPr lang="he-IL" dirty="0">
                <a:solidFill>
                  <a:schemeClr val="tx1"/>
                </a:solidFill>
                <a:latin typeface="FbComplet" panose="02020503050405020304" pitchFamily="18" charset="-79"/>
                <a:cs typeface="+mj-cs"/>
              </a:rPr>
              <a:t>אחות מומחית לסוכרת </a:t>
            </a:r>
          </a:p>
          <a:p>
            <a:pPr algn="ctr" rtl="1"/>
            <a:r>
              <a:rPr lang="he-IL" dirty="0">
                <a:solidFill>
                  <a:schemeClr val="tx1"/>
                </a:solidFill>
                <a:latin typeface="FbComplet" panose="02020503050405020304" pitchFamily="18" charset="-79"/>
                <a:cs typeface="+mj-cs"/>
              </a:rPr>
              <a:t>בישראל</a:t>
            </a:r>
          </a:p>
        </p:txBody>
      </p:sp>
      <p:sp>
        <p:nvSpPr>
          <p:cNvPr id="23" name="חץ למטה 22"/>
          <p:cNvSpPr/>
          <p:nvPr/>
        </p:nvSpPr>
        <p:spPr>
          <a:xfrm rot="5400000">
            <a:off x="4006394" y="2534391"/>
            <a:ext cx="363474" cy="365178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sp>
        <p:nvSpPr>
          <p:cNvPr id="24" name="כותרת 1"/>
          <p:cNvSpPr txBox="1">
            <a:spLocks/>
          </p:cNvSpPr>
          <p:nvPr/>
        </p:nvSpPr>
        <p:spPr>
          <a:xfrm>
            <a:off x="2146846" y="532255"/>
            <a:ext cx="1847333" cy="4939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2400" b="1" dirty="0">
                <a:solidFill>
                  <a:srgbClr val="002060"/>
                </a:solidFill>
                <a:latin typeface="FbComplet" panose="02020503050405020304" pitchFamily="18" charset="-79"/>
              </a:rPr>
              <a:t>מציאות</a:t>
            </a:r>
          </a:p>
        </p:txBody>
      </p:sp>
      <p:sp>
        <p:nvSpPr>
          <p:cNvPr id="25" name="כותרת 1"/>
          <p:cNvSpPr txBox="1">
            <a:spLocks/>
          </p:cNvSpPr>
          <p:nvPr/>
        </p:nvSpPr>
        <p:spPr>
          <a:xfrm>
            <a:off x="0" y="494326"/>
            <a:ext cx="1913361" cy="49399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sz="2400" b="1" dirty="0">
                <a:solidFill>
                  <a:srgbClr val="002060"/>
                </a:solidFill>
                <a:latin typeface="FbComplet" panose="02020503050405020304" pitchFamily="18" charset="-79"/>
              </a:rPr>
              <a:t>מענה לאתגרים</a:t>
            </a:r>
          </a:p>
        </p:txBody>
      </p:sp>
    </p:spTree>
    <p:extLst>
      <p:ext uri="{BB962C8B-B14F-4D97-AF65-F5344CB8AC3E}">
        <p14:creationId xmlns:p14="http://schemas.microsoft.com/office/powerpoint/2010/main" val="1825915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דיאגרמה 1">
            <a:extLst>
              <a:ext uri="{FF2B5EF4-FFF2-40B4-BE49-F238E27FC236}">
                <a16:creationId xmlns:a16="http://schemas.microsoft.com/office/drawing/2014/main" id="{AFAB4A17-271F-4174-A7A7-7C04BA7805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3134041"/>
              </p:ext>
            </p:extLst>
          </p:nvPr>
        </p:nvGraphicFramePr>
        <p:xfrm>
          <a:off x="539552" y="1131590"/>
          <a:ext cx="8229600" cy="2700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8856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B98F8D02-0A63-4248-911B-0FCB55A11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756" y="347663"/>
            <a:ext cx="8229600" cy="857250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he-IL" sz="5025" b="1" dirty="0">
                <a:solidFill>
                  <a:srgbClr val="0E2A47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איך </a:t>
            </a:r>
            <a:r>
              <a:rPr lang="he-IL" sz="5025" b="1" dirty="0" err="1">
                <a:solidFill>
                  <a:srgbClr val="0E2A47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הכל</a:t>
            </a:r>
            <a:r>
              <a:rPr lang="he-IL" sz="5025" b="1" dirty="0">
                <a:solidFill>
                  <a:srgbClr val="0E2A47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 התחיל ? </a:t>
            </a:r>
            <a:br>
              <a:rPr lang="en-US" sz="4500" b="1" dirty="0">
                <a:solidFill>
                  <a:srgbClr val="0E2A47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</a:br>
            <a:endParaRPr lang="he-IL" dirty="0">
              <a:solidFill>
                <a:srgbClr val="0E2A47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66563" name="Graphic 2" descr="Sign Language">
            <a:extLst>
              <a:ext uri="{FF2B5EF4-FFF2-40B4-BE49-F238E27FC236}">
                <a16:creationId xmlns:a16="http://schemas.microsoft.com/office/drawing/2014/main" id="{BF9E4456-F2CA-4EE4-A3D9-05CF43952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975" y="1160432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Box 3">
            <a:extLst>
              <a:ext uri="{FF2B5EF4-FFF2-40B4-BE49-F238E27FC236}">
                <a16:creationId xmlns:a16="http://schemas.microsoft.com/office/drawing/2014/main" id="{BAD2F8D4-F414-404B-AF4A-D4DEBF2EE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8394" y="1358318"/>
            <a:ext cx="5486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spcBef>
                <a:spcPct val="0"/>
              </a:spcBef>
              <a:buFontTx/>
              <a:buNone/>
            </a:pPr>
            <a:r>
              <a:rPr lang="he-IL" altLang="en-US" sz="2100" dirty="0">
                <a:solidFill>
                  <a:srgbClr val="00B0F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הקמת קבוצת </a:t>
            </a:r>
            <a:r>
              <a:rPr lang="he-IL" altLang="en-US" sz="2100" dirty="0" err="1">
                <a:solidFill>
                  <a:srgbClr val="00B0F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וואצ</a:t>
            </a:r>
            <a:r>
              <a:rPr lang="he-IL" altLang="en-US" sz="2100" dirty="0">
                <a:solidFill>
                  <a:srgbClr val="00B0F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-אפ </a:t>
            </a:r>
            <a:r>
              <a:rPr lang="he-IL" altLang="en-US" sz="1350" dirty="0">
                <a:solidFill>
                  <a:srgbClr val="00B0F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( 27 לדצמבר 2019)</a:t>
            </a:r>
            <a:endParaRPr lang="en-GB" altLang="en-US" sz="1800" dirty="0">
              <a:solidFill>
                <a:srgbClr val="00B0F0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00DDBB5-7038-42BA-8310-CB0CC983A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97"/>
          <a:stretch/>
        </p:blipFill>
        <p:spPr>
          <a:xfrm>
            <a:off x="1013468" y="397532"/>
            <a:ext cx="1434868" cy="175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6566" name="Rectangle 7">
            <a:extLst>
              <a:ext uri="{FF2B5EF4-FFF2-40B4-BE49-F238E27FC236}">
                <a16:creationId xmlns:a16="http://schemas.microsoft.com/office/drawing/2014/main" id="{8E1DE544-8670-4E51-BAED-7AACA180C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935" y="2091584"/>
            <a:ext cx="335059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100" dirty="0">
                <a:solidFill>
                  <a:srgbClr val="00B0F0"/>
                </a:solidFill>
                <a:latin typeface="Assistant ExtraBold" panose="00000900000000000000" pitchFamily="2" charset="-79"/>
                <a:ea typeface="SimSun" panose="02010600030101010101" pitchFamily="2" charset="-122"/>
                <a:cs typeface="Assistant ExtraBold" panose="00000900000000000000" pitchFamily="2" charset="-79"/>
              </a:rPr>
              <a:t>יצירת לוגו לפורום </a:t>
            </a:r>
            <a:r>
              <a:rPr lang="he-IL" altLang="en-US" sz="1350" dirty="0">
                <a:solidFill>
                  <a:srgbClr val="00B0F0"/>
                </a:solidFill>
                <a:latin typeface="Assistant ExtraBold" panose="00000900000000000000" pitchFamily="2" charset="-79"/>
                <a:ea typeface="SimSun" panose="02010600030101010101" pitchFamily="2" charset="-122"/>
                <a:cs typeface="Assistant ExtraBold" panose="00000900000000000000" pitchFamily="2" charset="-79"/>
              </a:rPr>
              <a:t>( 06 לינואר 2020)</a:t>
            </a:r>
            <a:endParaRPr lang="en-GB" altLang="en-US" sz="2100" dirty="0">
              <a:solidFill>
                <a:srgbClr val="00B0F0"/>
              </a:solidFill>
              <a:latin typeface="Assistant ExtraBold" panose="00000900000000000000" pitchFamily="2" charset="-79"/>
              <a:ea typeface="SimSun" panose="02010600030101010101" pitchFamily="2" charset="-122"/>
              <a:cs typeface="Assistant ExtraBold" panose="00000900000000000000" pitchFamily="2" charset="-79"/>
            </a:endParaRPr>
          </a:p>
        </p:txBody>
      </p:sp>
      <p:pic>
        <p:nvPicPr>
          <p:cNvPr id="66567" name="Graphic 10" descr="Sign Language">
            <a:extLst>
              <a:ext uri="{FF2B5EF4-FFF2-40B4-BE49-F238E27FC236}">
                <a16:creationId xmlns:a16="http://schemas.microsoft.com/office/drawing/2014/main" id="{D83C3E93-AFC1-43F7-AB9A-4F1F834FD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269" y="187911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D11F2D74-BEFA-4CB2-AB64-758AB735E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7" y="4587478"/>
            <a:ext cx="1319213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78E3CB-4E46-4BBF-B96C-75087BFCD213}"/>
              </a:ext>
            </a:extLst>
          </p:cNvPr>
          <p:cNvSpPr/>
          <p:nvPr/>
        </p:nvSpPr>
        <p:spPr>
          <a:xfrm>
            <a:off x="0" y="-11907"/>
            <a:ext cx="9144000" cy="148829"/>
          </a:xfrm>
          <a:prstGeom prst="roundRect">
            <a:avLst/>
          </a:prstGeom>
          <a:gradFill flip="none" rotWithShape="1">
            <a:gsLst>
              <a:gs pos="60000">
                <a:srgbClr val="90DBD4"/>
              </a:gs>
              <a:gs pos="37000">
                <a:srgbClr val="1CB1E3"/>
              </a:gs>
              <a:gs pos="10000">
                <a:srgbClr val="593394"/>
              </a:gs>
              <a:gs pos="100000">
                <a:srgbClr val="2EAD8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54000" bIns="27000" anchor="ctr"/>
          <a:lstStyle/>
          <a:p>
            <a:pPr algn="ctr">
              <a:defRPr/>
            </a:pPr>
            <a:endParaRPr lang="en-GB" sz="1500" dirty="0" err="1"/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50336CE-7E91-4D8F-B45E-F7441FBB7A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858"/>
          <a:stretch/>
        </p:blipFill>
        <p:spPr>
          <a:xfrm>
            <a:off x="117268" y="2528871"/>
            <a:ext cx="2834878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EF68E89-DD5C-4ED7-8033-4B1EB59BB308}"/>
              </a:ext>
            </a:extLst>
          </p:cNvPr>
          <p:cNvSpPr txBox="1"/>
          <p:nvPr/>
        </p:nvSpPr>
        <p:spPr>
          <a:xfrm>
            <a:off x="3011620" y="2761931"/>
            <a:ext cx="53367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Bef>
                <a:spcPct val="0"/>
              </a:spcBef>
              <a:buFontTx/>
              <a:buNone/>
            </a:pPr>
            <a:r>
              <a:rPr lang="he-IL" altLang="en-US" sz="2000" dirty="0">
                <a:solidFill>
                  <a:srgbClr val="00B0F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סדנא של הועד המייסד עם מנחת קבוצות </a:t>
            </a:r>
            <a:r>
              <a:rPr lang="he-IL" altLang="en-US" sz="1100" dirty="0">
                <a:solidFill>
                  <a:srgbClr val="00B0F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( 19 לינואר 2020)</a:t>
            </a:r>
            <a:endParaRPr lang="en-GB" altLang="en-US" sz="1800" dirty="0">
              <a:solidFill>
                <a:srgbClr val="00B0F0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3" name="Graphic 7" descr="Sign Language">
            <a:extLst>
              <a:ext uri="{FF2B5EF4-FFF2-40B4-BE49-F238E27FC236}">
                <a16:creationId xmlns:a16="http://schemas.microsoft.com/office/drawing/2014/main" id="{C8793167-C926-4726-97AA-761965D5D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743" y="2520429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9C9798E6-6A37-4E99-B12E-AC85BB8106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341"/>
          <a:stretch/>
        </p:blipFill>
        <p:spPr>
          <a:xfrm>
            <a:off x="3831191" y="3314669"/>
            <a:ext cx="5277313" cy="1879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TextBox 5">
            <a:extLst>
              <a:ext uri="{FF2B5EF4-FFF2-40B4-BE49-F238E27FC236}">
                <a16:creationId xmlns:a16="http://schemas.microsoft.com/office/drawing/2014/main" id="{85627EC4-BD68-4CFE-AD01-F76EEAC07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317" y="428950"/>
            <a:ext cx="82593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spcBef>
                <a:spcPct val="0"/>
              </a:spcBef>
              <a:buFontTx/>
              <a:buNone/>
            </a:pPr>
            <a:r>
              <a:rPr lang="he-IL" altLang="en-US" sz="2400" dirty="0">
                <a:solidFill>
                  <a:srgbClr val="00B0F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כנס אחיות מומחיות בסוכרת בהשתתפות  של 37 אחיות</a:t>
            </a:r>
            <a:endParaRPr lang="en-GB" altLang="en-US" sz="2400" b="1" dirty="0">
              <a:solidFill>
                <a:srgbClr val="00B0F0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0E2D6D-7AE8-4EA9-846A-6D66BC51C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23" y="3106974"/>
            <a:ext cx="2431549" cy="1781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CD1C443-3E91-427C-B32C-A4C7A61251F3}"/>
              </a:ext>
            </a:extLst>
          </p:cNvPr>
          <p:cNvSpPr/>
          <p:nvPr/>
        </p:nvSpPr>
        <p:spPr>
          <a:xfrm>
            <a:off x="0" y="-11907"/>
            <a:ext cx="9144000" cy="148829"/>
          </a:xfrm>
          <a:prstGeom prst="roundRect">
            <a:avLst/>
          </a:prstGeom>
          <a:gradFill flip="none" rotWithShape="1">
            <a:gsLst>
              <a:gs pos="60000">
                <a:srgbClr val="90DBD4"/>
              </a:gs>
              <a:gs pos="37000">
                <a:srgbClr val="1CB1E3"/>
              </a:gs>
              <a:gs pos="10000">
                <a:srgbClr val="593394"/>
              </a:gs>
              <a:gs pos="100000">
                <a:srgbClr val="2EAD8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54000" bIns="27000" anchor="ctr"/>
          <a:lstStyle/>
          <a:p>
            <a:pPr algn="ctr">
              <a:defRPr/>
            </a:pPr>
            <a:endParaRPr lang="en-GB" sz="1500" dirty="0" err="1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3AA766FC-0683-4D3C-A30A-34D4591E9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01" y="1237316"/>
            <a:ext cx="2088232" cy="1688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92FFCB7-4511-4947-B146-4E7F4EBAF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744" y="1128502"/>
            <a:ext cx="2911079" cy="1951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4BF0619-1EF8-4561-96F1-62C4F1137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3172035"/>
            <a:ext cx="2911079" cy="16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348025EA-15F4-40E8-A193-EA5F923DF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491" y="4107656"/>
            <a:ext cx="4572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spcBef>
                <a:spcPct val="0"/>
              </a:spcBef>
              <a:buFontTx/>
              <a:buNone/>
            </a:pPr>
            <a:r>
              <a:rPr lang="he-IL" altLang="en-US" sz="2100" dirty="0">
                <a:solidFill>
                  <a:srgbClr val="002060"/>
                </a:solidFill>
                <a:latin typeface="Assistant ExtraBold" panose="00000900000000000000" pitchFamily="2" charset="-79"/>
                <a:ea typeface="SimSun" panose="02010600030101010101" pitchFamily="2" charset="-122"/>
                <a:cs typeface="Assistant ExtraBold" panose="00000900000000000000" pitchFamily="2" charset="-79"/>
              </a:rPr>
              <a:t>מיזם לקידום מחקר</a:t>
            </a:r>
            <a:endParaRPr lang="en-GB" altLang="en-US" sz="2100" dirty="0">
              <a:solidFill>
                <a:srgbClr val="002060"/>
              </a:solidFill>
              <a:latin typeface="Assistant ExtraBold" panose="00000900000000000000" pitchFamily="2" charset="-79"/>
              <a:ea typeface="SimSun" panose="02010600030101010101" pitchFamily="2" charset="-122"/>
              <a:cs typeface="Assistant ExtraBold" panose="00000900000000000000" pitchFamily="2" charset="-79"/>
            </a:endParaRP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5F8A4778-4AA0-4FE2-A2EB-28B99373B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3477816"/>
            <a:ext cx="559594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1DDD3369-BB8C-417A-AA7B-885CDA1BE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3999310"/>
            <a:ext cx="559594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CAA641AA-E41C-41DD-B953-77C543F33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5678" y="3095625"/>
            <a:ext cx="3062288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spcBef>
                <a:spcPct val="0"/>
              </a:spcBef>
              <a:buFontTx/>
              <a:buNone/>
            </a:pPr>
            <a:r>
              <a:rPr lang="he-IL" altLang="en-US" sz="2100" dirty="0">
                <a:solidFill>
                  <a:srgbClr val="002060"/>
                </a:solidFill>
                <a:latin typeface="Assistant ExtraBold" panose="00000900000000000000" pitchFamily="2" charset="-79"/>
                <a:ea typeface="SimSun" panose="02010600030101010101" pitchFamily="2" charset="-122"/>
                <a:cs typeface="Assistant ExtraBold" panose="00000900000000000000" pitchFamily="2" charset="-79"/>
              </a:rPr>
              <a:t>סוכרת בגיל השלישי</a:t>
            </a:r>
            <a:endParaRPr lang="en-GB" altLang="en-US" sz="2100" dirty="0">
              <a:solidFill>
                <a:srgbClr val="002060"/>
              </a:solidFill>
              <a:latin typeface="Assistant ExtraBold" panose="00000900000000000000" pitchFamily="2" charset="-79"/>
              <a:ea typeface="SimSun" panose="02010600030101010101" pitchFamily="2" charset="-122"/>
              <a:cs typeface="Assistant ExtraBold" panose="00000900000000000000" pitchFamily="2" charset="-79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350" dirty="0">
              <a:latin typeface="Arial" panose="020B0604020202020204" pitchFamily="34" charset="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22FAC3E0-7E17-40DE-96FE-6B2158D8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2878" y="3575447"/>
            <a:ext cx="25991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spcBef>
                <a:spcPct val="0"/>
              </a:spcBef>
              <a:buFontTx/>
              <a:buNone/>
            </a:pPr>
            <a:r>
              <a:rPr lang="he-IL" altLang="en-US" sz="2100" dirty="0">
                <a:solidFill>
                  <a:srgbClr val="00206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מתווה לרצף טיפולי</a:t>
            </a:r>
            <a:endParaRPr lang="en-GB" altLang="en-US" sz="2100" dirty="0">
              <a:solidFill>
                <a:srgbClr val="002060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11C36C66-19E8-4A32-B2EB-76F1A020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046" y="1536989"/>
            <a:ext cx="559594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4D3A24D5-0DDD-4475-B13F-FAFD4B48A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080" y="1654860"/>
            <a:ext cx="5848350" cy="42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he-IL" altLang="en-US" sz="2100" dirty="0">
                <a:solidFill>
                  <a:srgbClr val="002060"/>
                </a:solidFill>
                <a:latin typeface="Assistant ExtraBold" panose="00000900000000000000" pitchFamily="2" charset="-79"/>
                <a:ea typeface="SimSun" panose="02010600030101010101" pitchFamily="2" charset="-122"/>
                <a:cs typeface="Assistant ExtraBold" panose="00000900000000000000" pitchFamily="2" charset="-79"/>
              </a:rPr>
              <a:t>מיצוי פוטנציאל מקצועי</a:t>
            </a:r>
            <a:endParaRPr lang="en-GB" altLang="en-US" sz="1500" dirty="0">
              <a:solidFill>
                <a:srgbClr val="002060"/>
              </a:solidFill>
              <a:latin typeface="Assistant ExtraBold" panose="00000900000000000000" pitchFamily="2" charset="-79"/>
              <a:ea typeface="SimSun" panose="02010600030101010101" pitchFamily="2" charset="-122"/>
              <a:cs typeface="Assistant ExtraBold" panose="00000900000000000000" pitchFamily="2" charset="-79"/>
            </a:endParaRPr>
          </a:p>
        </p:txBody>
      </p:sp>
      <p:pic>
        <p:nvPicPr>
          <p:cNvPr id="20" name="Picture 12">
            <a:extLst>
              <a:ext uri="{FF2B5EF4-FFF2-40B4-BE49-F238E27FC236}">
                <a16:creationId xmlns:a16="http://schemas.microsoft.com/office/drawing/2014/main" id="{2CAA262B-9781-4C4B-BE1F-9F8D071DF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999" y="2008476"/>
            <a:ext cx="559594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EF65AA34-6EDC-44D9-809A-860AD2EC4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046" y="2489489"/>
            <a:ext cx="559594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4">
            <a:extLst>
              <a:ext uri="{FF2B5EF4-FFF2-40B4-BE49-F238E27FC236}">
                <a16:creationId xmlns:a16="http://schemas.microsoft.com/office/drawing/2014/main" id="{6C2F83A3-7CD2-4668-9340-A5B3EC49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952" y="2975264"/>
            <a:ext cx="559594" cy="57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7">
            <a:extLst>
              <a:ext uri="{FF2B5EF4-FFF2-40B4-BE49-F238E27FC236}">
                <a16:creationId xmlns:a16="http://schemas.microsoft.com/office/drawing/2014/main" id="{083CBBEB-BFCB-42E1-8FD4-505AD3ABA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701" y="2114441"/>
            <a:ext cx="3119439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spcBef>
                <a:spcPct val="0"/>
              </a:spcBef>
              <a:buFontTx/>
              <a:buNone/>
            </a:pPr>
            <a:r>
              <a:rPr lang="he-IL" altLang="en-US" sz="2100" dirty="0" err="1">
                <a:solidFill>
                  <a:srgbClr val="002060"/>
                </a:solidFill>
                <a:latin typeface="Assistant ExtraBold" panose="00000900000000000000" pitchFamily="2" charset="-79"/>
                <a:ea typeface="SimSun" panose="02010600030101010101" pitchFamily="2" charset="-122"/>
                <a:cs typeface="Assistant ExtraBold" panose="00000900000000000000" pitchFamily="2" charset="-79"/>
              </a:rPr>
              <a:t>מנטורינג</a:t>
            </a:r>
            <a:r>
              <a:rPr lang="he-IL" altLang="en-US" sz="2100" dirty="0">
                <a:solidFill>
                  <a:srgbClr val="002060"/>
                </a:solidFill>
                <a:latin typeface="Assistant ExtraBold" panose="00000900000000000000" pitchFamily="2" charset="-79"/>
                <a:ea typeface="SimSun" panose="02010600030101010101" pitchFamily="2" charset="-122"/>
                <a:cs typeface="Assistant ExtraBold" panose="00000900000000000000" pitchFamily="2" charset="-79"/>
              </a:rPr>
              <a:t> של אחות ותיקה </a:t>
            </a:r>
            <a:endParaRPr lang="en-GB" altLang="en-US" sz="2100" dirty="0">
              <a:solidFill>
                <a:srgbClr val="002060"/>
              </a:solidFill>
              <a:latin typeface="Assistant ExtraBold" panose="00000900000000000000" pitchFamily="2" charset="-79"/>
              <a:ea typeface="SimSun" panose="02010600030101010101" pitchFamily="2" charset="-122"/>
              <a:cs typeface="Assistant ExtraBold" panose="00000900000000000000" pitchFamily="2" charset="-79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350" dirty="0">
              <a:latin typeface="Arial" panose="020B0604020202020204" pitchFamily="34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E7A96C90-D83C-4942-B510-41BEE93C1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8817" y="2597835"/>
            <a:ext cx="2614613" cy="62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spcBef>
                <a:spcPct val="0"/>
              </a:spcBef>
              <a:buFontTx/>
              <a:buNone/>
            </a:pPr>
            <a:r>
              <a:rPr lang="he-IL" altLang="en-US" sz="2100" dirty="0">
                <a:solidFill>
                  <a:srgbClr val="002060"/>
                </a:solidFill>
                <a:latin typeface="Assistant ExtraBold" panose="00000900000000000000" pitchFamily="2" charset="-79"/>
                <a:ea typeface="SimSun" panose="02010600030101010101" pitchFamily="2" charset="-122"/>
                <a:cs typeface="Assistant ExtraBold" panose="00000900000000000000" pitchFamily="2" charset="-79"/>
              </a:rPr>
              <a:t>סוכרת סוג 1 בבוגרים</a:t>
            </a:r>
            <a:endParaRPr lang="en-GB" altLang="en-US" sz="2100" dirty="0">
              <a:solidFill>
                <a:srgbClr val="002060"/>
              </a:solidFill>
              <a:latin typeface="Assistant ExtraBold" panose="00000900000000000000" pitchFamily="2" charset="-79"/>
              <a:ea typeface="SimSun" panose="02010600030101010101" pitchFamily="2" charset="-122"/>
              <a:cs typeface="Assistant ExtraBold" panose="00000900000000000000" pitchFamily="2" charset="-79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1350" dirty="0">
              <a:latin typeface="Arial" panose="020B060402020202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9C20D6BE-4AAC-4E23-8520-76685D4B71B3}"/>
              </a:ext>
            </a:extLst>
          </p:cNvPr>
          <p:cNvSpPr txBox="1"/>
          <p:nvPr/>
        </p:nvSpPr>
        <p:spPr>
          <a:xfrm>
            <a:off x="5395446" y="1039199"/>
            <a:ext cx="354135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000" b="1" dirty="0">
                <a:solidFill>
                  <a:schemeClr val="accent4">
                    <a:lumMod val="50000"/>
                  </a:schemeClr>
                </a:solidFill>
              </a:rPr>
              <a:t>חלוקה לקבוצות עבודה בנושאים: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>
            <a:extLst>
              <a:ext uri="{FF2B5EF4-FFF2-40B4-BE49-F238E27FC236}">
                <a16:creationId xmlns:a16="http://schemas.microsoft.com/office/drawing/2014/main" id="{587EF74A-0C24-42BD-A447-89F0B15D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617" y="50728"/>
            <a:ext cx="4817137" cy="1257452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pPr algn="ctr" rtl="1"/>
            <a:r>
              <a:rPr lang="en-US" sz="2775" b="1" dirty="0" err="1">
                <a:solidFill>
                  <a:srgbClr val="002060"/>
                </a:solidFill>
              </a:rPr>
              <a:t>עמותת</a:t>
            </a:r>
            <a:r>
              <a:rPr lang="en-US" sz="2775" b="1" dirty="0">
                <a:solidFill>
                  <a:srgbClr val="002060"/>
                </a:solidFill>
              </a:rPr>
              <a:t> </a:t>
            </a:r>
            <a:r>
              <a:rPr lang="en-US" sz="2775" b="1" dirty="0" err="1">
                <a:solidFill>
                  <a:srgbClr val="002060"/>
                </a:solidFill>
              </a:rPr>
              <a:t>אמל"י</a:t>
            </a:r>
            <a:r>
              <a:rPr lang="en-US" sz="2775" b="1" dirty="0">
                <a:solidFill>
                  <a:srgbClr val="002060"/>
                </a:solidFill>
              </a:rPr>
              <a:t> </a:t>
            </a:r>
            <a:br>
              <a:rPr lang="en-US" sz="2775" b="1" dirty="0">
                <a:solidFill>
                  <a:srgbClr val="002060"/>
                </a:solidFill>
              </a:rPr>
            </a:br>
            <a:r>
              <a:rPr lang="en-US" sz="2775" b="1" i="1" dirty="0" err="1">
                <a:solidFill>
                  <a:srgbClr val="002060"/>
                </a:solidFill>
              </a:rPr>
              <a:t>אחיות</a:t>
            </a:r>
            <a:r>
              <a:rPr lang="en-US" sz="2775" b="1" i="1" dirty="0">
                <a:solidFill>
                  <a:srgbClr val="002060"/>
                </a:solidFill>
              </a:rPr>
              <a:t> </a:t>
            </a:r>
            <a:r>
              <a:rPr lang="en-US" sz="2775" b="1" i="1" dirty="0" err="1">
                <a:solidFill>
                  <a:srgbClr val="002060"/>
                </a:solidFill>
              </a:rPr>
              <a:t>מומחיות</a:t>
            </a:r>
            <a:r>
              <a:rPr lang="en-US" sz="2775" b="1" i="1" dirty="0">
                <a:solidFill>
                  <a:srgbClr val="002060"/>
                </a:solidFill>
              </a:rPr>
              <a:t> </a:t>
            </a:r>
            <a:r>
              <a:rPr lang="en-US" sz="2775" b="1" i="1" dirty="0" err="1">
                <a:solidFill>
                  <a:srgbClr val="002060"/>
                </a:solidFill>
              </a:rPr>
              <a:t>לסוכרת</a:t>
            </a:r>
            <a:r>
              <a:rPr lang="en-US" sz="2775" b="1" i="1" dirty="0">
                <a:solidFill>
                  <a:srgbClr val="002060"/>
                </a:solidFill>
              </a:rPr>
              <a:t> </a:t>
            </a:r>
            <a:r>
              <a:rPr lang="en-US" sz="2775" b="1" i="1" dirty="0" err="1">
                <a:solidFill>
                  <a:srgbClr val="002060"/>
                </a:solidFill>
              </a:rPr>
              <a:t>בישראל</a:t>
            </a:r>
            <a:br>
              <a:rPr lang="en-US" sz="2775" b="1" dirty="0">
                <a:solidFill>
                  <a:srgbClr val="002060"/>
                </a:solidFill>
              </a:rPr>
            </a:br>
            <a:r>
              <a:rPr lang="en-US" sz="2775" b="1" dirty="0" err="1">
                <a:solidFill>
                  <a:srgbClr val="002060"/>
                </a:solidFill>
              </a:rPr>
              <a:t>הוקמה</a:t>
            </a:r>
            <a:r>
              <a:rPr lang="en-US" sz="2775" b="1" dirty="0">
                <a:solidFill>
                  <a:srgbClr val="002060"/>
                </a:solidFill>
              </a:rPr>
              <a:t> </a:t>
            </a:r>
            <a:r>
              <a:rPr lang="en-US" sz="2775" b="1" dirty="0" err="1">
                <a:solidFill>
                  <a:srgbClr val="002060"/>
                </a:solidFill>
              </a:rPr>
              <a:t>במהלך</a:t>
            </a:r>
            <a:r>
              <a:rPr lang="en-US" sz="2775" b="1" dirty="0">
                <a:solidFill>
                  <a:srgbClr val="002060"/>
                </a:solidFill>
              </a:rPr>
              <a:t> </a:t>
            </a:r>
            <a:r>
              <a:rPr lang="en-US" sz="2775" b="1" dirty="0" err="1">
                <a:solidFill>
                  <a:srgbClr val="002060"/>
                </a:solidFill>
              </a:rPr>
              <a:t>שנת</a:t>
            </a:r>
            <a:r>
              <a:rPr lang="en-US" sz="2775" b="1" dirty="0">
                <a:solidFill>
                  <a:srgbClr val="002060"/>
                </a:solidFill>
              </a:rPr>
              <a:t> 2020 </a:t>
            </a:r>
            <a:endParaRPr lang="en-US" sz="2775" dirty="0">
              <a:solidFill>
                <a:srgbClr val="002060"/>
              </a:solidFill>
            </a:endParaRPr>
          </a:p>
        </p:txBody>
      </p:sp>
      <p:pic>
        <p:nvPicPr>
          <p:cNvPr id="5" name="מציין מיקום תוכן 6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B2D6D330-E34F-443C-BF8C-9632AA50FC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5597" r="11052" b="24477"/>
          <a:stretch/>
        </p:blipFill>
        <p:spPr>
          <a:xfrm>
            <a:off x="189103" y="195486"/>
            <a:ext cx="3366205" cy="4176464"/>
          </a:xfrm>
          <a:prstGeom prst="rect">
            <a:avLst/>
          </a:prstGeom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A3CCB6C5-8E02-4288-A6E4-B03ED3FDF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0" r="254" b="27166"/>
          <a:stretch/>
        </p:blipFill>
        <p:spPr>
          <a:xfrm>
            <a:off x="251520" y="4371950"/>
            <a:ext cx="1086411" cy="708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0246454-30FF-49BD-A545-0161C4D649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98"/>
          <a:stretch/>
        </p:blipFill>
        <p:spPr>
          <a:xfrm>
            <a:off x="3851920" y="1823580"/>
            <a:ext cx="4890452" cy="334294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195F6D8-533D-4A97-B263-36FC5B3FD237}"/>
              </a:ext>
            </a:extLst>
          </p:cNvPr>
          <p:cNvSpPr txBox="1"/>
          <p:nvPr/>
        </p:nvSpPr>
        <p:spPr>
          <a:xfrm>
            <a:off x="3491881" y="1146535"/>
            <a:ext cx="5547104" cy="67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he-IL" sz="1350" b="1" dirty="0">
                <a:solidFill>
                  <a:srgbClr val="00206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סימה </a:t>
            </a:r>
            <a:r>
              <a:rPr lang="he-IL" sz="1350" b="1" dirty="0" err="1">
                <a:solidFill>
                  <a:srgbClr val="00206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ארבלי</a:t>
            </a:r>
            <a:r>
              <a:rPr lang="he-IL" sz="1350" b="1" dirty="0">
                <a:solidFill>
                  <a:srgbClr val="00206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, </a:t>
            </a:r>
            <a:r>
              <a:rPr lang="he-IL" sz="1350" b="1" dirty="0">
                <a:solidFill>
                  <a:srgbClr val="002060"/>
                </a:solidFill>
                <a:latin typeface="Assistant" panose="00000500000000000000" pitchFamily="2" charset="-79"/>
              </a:rPr>
              <a:t>שרי </a:t>
            </a:r>
            <a:r>
              <a:rPr lang="he-IL" sz="1350" b="1" dirty="0" err="1">
                <a:solidFill>
                  <a:srgbClr val="002060"/>
                </a:solidFill>
                <a:latin typeface="Assistant" panose="00000500000000000000" pitchFamily="2" charset="-79"/>
              </a:rPr>
              <a:t>דבחי</a:t>
            </a:r>
            <a:r>
              <a:rPr lang="he-IL" sz="1350" dirty="0">
                <a:solidFill>
                  <a:srgbClr val="002060"/>
                </a:solidFill>
                <a:latin typeface="Assistant" panose="00000500000000000000" pitchFamily="2" charset="-79"/>
              </a:rPr>
              <a:t>,</a:t>
            </a:r>
            <a:r>
              <a:rPr lang="he-IL" sz="1350" b="1" dirty="0">
                <a:solidFill>
                  <a:srgbClr val="002060"/>
                </a:solidFill>
                <a:latin typeface="Assistant" panose="00000500000000000000" pitchFamily="2" charset="-79"/>
                <a:cs typeface="Assistant" panose="00000500000000000000" pitchFamily="2" charset="-79"/>
              </a:rPr>
              <a:t> </a:t>
            </a:r>
            <a:r>
              <a:rPr lang="he-IL" sz="1350" b="1" dirty="0">
                <a:solidFill>
                  <a:srgbClr val="002060"/>
                </a:solidFill>
                <a:latin typeface="Assistant" panose="00000500000000000000" pitchFamily="2" charset="-79"/>
              </a:rPr>
              <a:t>אורית </a:t>
            </a:r>
            <a:r>
              <a:rPr lang="he-IL" sz="1350" b="1" dirty="0" err="1">
                <a:solidFill>
                  <a:srgbClr val="002060"/>
                </a:solidFill>
                <a:latin typeface="Assistant" panose="00000500000000000000" pitchFamily="2" charset="-79"/>
              </a:rPr>
              <a:t>ויזינגר</a:t>
            </a:r>
            <a:r>
              <a:rPr lang="he-IL" sz="1350" b="1" dirty="0">
                <a:solidFill>
                  <a:srgbClr val="002060"/>
                </a:solidFill>
                <a:latin typeface="Assistant" panose="00000500000000000000" pitchFamily="2" charset="-79"/>
              </a:rPr>
              <a:t>, אורית </a:t>
            </a:r>
            <a:r>
              <a:rPr lang="he-IL" sz="1350" b="1" dirty="0" err="1">
                <a:solidFill>
                  <a:srgbClr val="002060"/>
                </a:solidFill>
                <a:latin typeface="Assistant" panose="00000500000000000000" pitchFamily="2" charset="-79"/>
              </a:rPr>
              <a:t>וילנר</a:t>
            </a:r>
            <a:r>
              <a:rPr lang="he-IL" sz="1350" b="1" dirty="0">
                <a:solidFill>
                  <a:srgbClr val="002060"/>
                </a:solidFill>
                <a:latin typeface="Assistant" panose="00000500000000000000" pitchFamily="2" charset="-79"/>
              </a:rPr>
              <a:t>, בושרה יונס, </a:t>
            </a:r>
          </a:p>
          <a:p>
            <a:pPr algn="ctr" rtl="1">
              <a:lnSpc>
                <a:spcPct val="150000"/>
              </a:lnSpc>
            </a:pPr>
            <a:r>
              <a:rPr lang="he-IL" sz="1350" b="1" dirty="0">
                <a:solidFill>
                  <a:srgbClr val="002060"/>
                </a:solidFill>
                <a:latin typeface="Assistant" panose="00000500000000000000" pitchFamily="2" charset="-79"/>
              </a:rPr>
              <a:t>גילה לביא, לינדה פרז, פנינה שמעוני, רחל שנטל, מרים שפיגלמן </a:t>
            </a:r>
            <a:endParaRPr lang="he-IL" sz="1350" dirty="0"/>
          </a:p>
        </p:txBody>
      </p:sp>
    </p:spTree>
    <p:extLst>
      <p:ext uri="{BB962C8B-B14F-4D97-AF65-F5344CB8AC3E}">
        <p14:creationId xmlns:p14="http://schemas.microsoft.com/office/powerpoint/2010/main" val="4197756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3">
            <a:extLst>
              <a:ext uri="{FF2B5EF4-FFF2-40B4-BE49-F238E27FC236}">
                <a16:creationId xmlns:a16="http://schemas.microsoft.com/office/drawing/2014/main" id="{973C0A82-902E-4E06-9B93-321379DE23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defTabSz="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4BC3B5-6F69-4D54-A6CF-35629070A38B}" type="slidenum">
              <a:rPr lang="en-US" altLang="LID4096" sz="9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LID4096" sz="900">
              <a:solidFill>
                <a:srgbClr val="898989"/>
              </a:solidFill>
            </a:endParaRPr>
          </a:p>
        </p:txBody>
      </p:sp>
      <p:sp>
        <p:nvSpPr>
          <p:cNvPr id="78851" name="Rectangle 4">
            <a:extLst>
              <a:ext uri="{FF2B5EF4-FFF2-40B4-BE49-F238E27FC236}">
                <a16:creationId xmlns:a16="http://schemas.microsoft.com/office/drawing/2014/main" id="{E5FF335D-CDE4-41F4-A5B2-FDDD90662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864" y="205978"/>
            <a:ext cx="711444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spcBef>
                <a:spcPct val="0"/>
              </a:spcBef>
              <a:buFontTx/>
              <a:buNone/>
            </a:pPr>
            <a:r>
              <a:rPr lang="he-IL" altLang="en-US" sz="4500" dirty="0">
                <a:solidFill>
                  <a:srgbClr val="00B0F0"/>
                </a:solidFill>
                <a:latin typeface="Assistant ExtraBold" panose="00000900000000000000" pitchFamily="2" charset="-79"/>
                <a:ea typeface="SimSun" panose="02010600030101010101" pitchFamily="2" charset="-122"/>
                <a:cs typeface="Assistant ExtraBold" panose="00000900000000000000" pitchFamily="2" charset="-79"/>
              </a:rPr>
              <a:t>השקת העמותה </a:t>
            </a:r>
            <a:r>
              <a:rPr lang="en-US" altLang="en-US" sz="4500" dirty="0">
                <a:solidFill>
                  <a:srgbClr val="00B0F0"/>
                </a:solidFill>
                <a:latin typeface="Assistant ExtraBold" panose="00000900000000000000" pitchFamily="2" charset="-79"/>
                <a:ea typeface="SimSun" panose="02010600030101010101" pitchFamily="2" charset="-122"/>
                <a:cs typeface="Assistant ExtraBold" panose="00000900000000000000" pitchFamily="2" charset="-79"/>
              </a:rPr>
              <a:t>04 /11/2020   </a:t>
            </a:r>
            <a:endParaRPr lang="en-GB" altLang="en-US" sz="5400" dirty="0">
              <a:solidFill>
                <a:srgbClr val="00B0F0"/>
              </a:solidFill>
              <a:latin typeface="Assistant ExtraBold" panose="00000900000000000000" pitchFamily="2" charset="-79"/>
              <a:cs typeface="Assistant ExtraBold" panose="00000900000000000000" pitchFamily="2" charset="-79"/>
            </a:endParaRPr>
          </a:p>
        </p:txBody>
      </p:sp>
      <p:pic>
        <p:nvPicPr>
          <p:cNvPr id="43011" name="CBA932C1-49A5-42E6-90F7-7403F6D95312">
            <a:extLst>
              <a:ext uri="{FF2B5EF4-FFF2-40B4-BE49-F238E27FC236}">
                <a16:creationId xmlns:a16="http://schemas.microsoft.com/office/drawing/2014/main" id="{52329563-5A9F-4D78-BC09-6EBB10DC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6923" y="1053703"/>
            <a:ext cx="1710929" cy="303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5850A4-F874-47AA-9441-665544C8E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526" y="1499357"/>
            <a:ext cx="2507243" cy="2344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6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9487B9C-B3E9-4D3D-B978-263D89AA5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388" y="4530328"/>
            <a:ext cx="1318022" cy="55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B9B2A9-9F49-4EB5-98C9-6CF35CDD213F}"/>
              </a:ext>
            </a:extLst>
          </p:cNvPr>
          <p:cNvSpPr/>
          <p:nvPr/>
        </p:nvSpPr>
        <p:spPr>
          <a:xfrm>
            <a:off x="0" y="-11907"/>
            <a:ext cx="9144000" cy="148829"/>
          </a:xfrm>
          <a:prstGeom prst="roundRect">
            <a:avLst/>
          </a:prstGeom>
          <a:gradFill flip="none" rotWithShape="1">
            <a:gsLst>
              <a:gs pos="60000">
                <a:srgbClr val="90DBD4"/>
              </a:gs>
              <a:gs pos="37000">
                <a:srgbClr val="1CB1E3"/>
              </a:gs>
              <a:gs pos="10000">
                <a:srgbClr val="593394"/>
              </a:gs>
              <a:gs pos="100000">
                <a:srgbClr val="2EAD8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54000" bIns="27000" anchor="ctr"/>
          <a:lstStyle/>
          <a:p>
            <a:pPr algn="ctr">
              <a:defRPr/>
            </a:pPr>
            <a:endParaRPr lang="en-GB" sz="1500" dirty="0" err="1"/>
          </a:p>
        </p:txBody>
      </p:sp>
      <p:pic>
        <p:nvPicPr>
          <p:cNvPr id="10" name="19330374-A50B-48F8-9290-A6743D20DD8C">
            <a:extLst>
              <a:ext uri="{FF2B5EF4-FFF2-40B4-BE49-F238E27FC236}">
                <a16:creationId xmlns:a16="http://schemas.microsoft.com/office/drawing/2014/main" id="{630A9E8A-697B-45E7-B57F-B9F07C12D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032" y="1650207"/>
            <a:ext cx="1140619" cy="102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A27099F1-7CD4-45AE-8E50-42690242A992">
            <a:extLst>
              <a:ext uri="{FF2B5EF4-FFF2-40B4-BE49-F238E27FC236}">
                <a16:creationId xmlns:a16="http://schemas.microsoft.com/office/drawing/2014/main" id="{E48AA4EF-062C-4952-9838-7D7C93B1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01436" y="1254322"/>
            <a:ext cx="926306" cy="1234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31B8E0BC-A712-4A22-AF74-1BB21DE4E638">
            <a:extLst>
              <a:ext uri="{FF2B5EF4-FFF2-40B4-BE49-F238E27FC236}">
                <a16:creationId xmlns:a16="http://schemas.microsoft.com/office/drawing/2014/main" id="{F6C16844-8D81-4D18-BD2D-697DA1FE4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9611" y="1134070"/>
            <a:ext cx="1106090" cy="147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1CA503F2-7F74-4B16-B2D6-32FFD5CFD684">
            <a:extLst>
              <a:ext uri="{FF2B5EF4-FFF2-40B4-BE49-F238E27FC236}">
                <a16:creationId xmlns:a16="http://schemas.microsoft.com/office/drawing/2014/main" id="{890C2935-DA71-4E89-BB7D-0CBF09C3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0031" y="2945607"/>
            <a:ext cx="1234679" cy="147399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15" name="43816495-8C78-420E-8CFE-D24340F1D240">
            <a:extLst>
              <a:ext uri="{FF2B5EF4-FFF2-40B4-BE49-F238E27FC236}">
                <a16:creationId xmlns:a16="http://schemas.microsoft.com/office/drawing/2014/main" id="{CCB9D32B-8166-41AA-A5BE-41837983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18381" y="2945607"/>
            <a:ext cx="1198959" cy="1597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3"/>
          <p:cNvSpPr>
            <a:spLocks noGrp="1"/>
          </p:cNvSpPr>
          <p:nvPr>
            <p:ph type="body" sz="quarter" idx="10"/>
          </p:nvPr>
        </p:nvSpPr>
        <p:spPr>
          <a:xfrm>
            <a:off x="683568" y="719571"/>
            <a:ext cx="7488832" cy="57606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he-IL" sz="2100" b="1" dirty="0">
                <a:solidFill>
                  <a:srgbClr val="002060"/>
                </a:solidFill>
                <a:highlight>
                  <a:srgbClr val="FFFF00"/>
                </a:highlight>
                <a:latin typeface="Assistant" panose="00000500000000000000" pitchFamily="2" charset="-79"/>
                <a:cs typeface="Assistant" panose="00000500000000000000" pitchFamily="2" charset="-79"/>
              </a:rPr>
              <a:t>לשאוף למצוינות מקצועית, ערכית ואנושית</a:t>
            </a:r>
            <a:endParaRPr lang="en-US" sz="2100" b="1" dirty="0">
              <a:solidFill>
                <a:srgbClr val="002060"/>
              </a:solidFill>
              <a:highlight>
                <a:srgbClr val="FFFF00"/>
              </a:highlight>
              <a:latin typeface="Assistant" panose="00000500000000000000" pitchFamily="2" charset="-79"/>
              <a:cs typeface="Assistant" panose="00000500000000000000" pitchFamily="2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 idx="4294967295"/>
          </p:nvPr>
        </p:nvSpPr>
        <p:spPr>
          <a:xfrm>
            <a:off x="971600" y="160276"/>
            <a:ext cx="6863402" cy="56515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he-IL" sz="4050" dirty="0">
                <a:solidFill>
                  <a:srgbClr val="002060"/>
                </a:solidFill>
                <a:latin typeface="Assistant ExtraBold" panose="00000900000000000000" pitchFamily="2" charset="-79"/>
                <a:cs typeface="Assistant ExtraBold" panose="00000900000000000000" pitchFamily="2" charset="-79"/>
              </a:rPr>
              <a:t>  </a:t>
            </a:r>
            <a:r>
              <a:rPr lang="he-IL" sz="2800" b="1" dirty="0">
                <a:solidFill>
                  <a:srgbClr val="002060"/>
                </a:solidFill>
                <a:latin typeface="+mn-lt"/>
                <a:ea typeface="+mn-ea"/>
                <a:cs typeface="Arial" pitchFamily="34" charset="0"/>
              </a:rPr>
              <a:t>חזון אחות מומחית לסוכרת </a:t>
            </a:r>
            <a:endParaRPr lang="en-US" sz="2800" b="1" dirty="0">
              <a:solidFill>
                <a:srgbClr val="002060"/>
              </a:solidFill>
              <a:latin typeface="+mn-lt"/>
              <a:ea typeface="+mn-ea"/>
              <a:cs typeface="Arial" pitchFamily="34" charset="0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16E5E23-F5E8-4039-9172-D0ECE16AF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3478"/>
            <a:ext cx="1316850" cy="557832"/>
          </a:xfrm>
          <a:prstGeom prst="rect">
            <a:avLst/>
          </a:prstGeom>
        </p:spPr>
      </p:pic>
      <p:graphicFrame>
        <p:nvGraphicFramePr>
          <p:cNvPr id="33" name="תיבת טקסט 9">
            <a:extLst>
              <a:ext uri="{FF2B5EF4-FFF2-40B4-BE49-F238E27FC236}">
                <a16:creationId xmlns:a16="http://schemas.microsoft.com/office/drawing/2014/main" id="{A3D108AC-2F09-46F7-B8D2-C3C49F59314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2534231"/>
              </p:ext>
            </p:extLst>
          </p:nvPr>
        </p:nvGraphicFramePr>
        <p:xfrm>
          <a:off x="179512" y="1241585"/>
          <a:ext cx="8774025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7063821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2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7A7BD"/>
      </a:accent1>
      <a:accent2>
        <a:srgbClr val="69B6CC"/>
      </a:accent2>
      <a:accent3>
        <a:srgbClr val="57A7BD"/>
      </a:accent3>
      <a:accent4>
        <a:srgbClr val="69B6CC"/>
      </a:accent4>
      <a:accent5>
        <a:srgbClr val="57A7BD"/>
      </a:accent5>
      <a:accent6>
        <a:srgbClr val="69B6CC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693</Words>
  <Application>Microsoft Office PowerPoint</Application>
  <PresentationFormat>‫הצגה על המסך (16:9)</PresentationFormat>
  <Paragraphs>195</Paragraphs>
  <Slides>20</Slides>
  <Notes>10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20</vt:i4>
      </vt:variant>
    </vt:vector>
  </HeadingPairs>
  <TitlesOfParts>
    <vt:vector size="34" baseType="lpstr">
      <vt:lpstr>맑은 고딕</vt:lpstr>
      <vt:lpstr>Apis For Office</vt:lpstr>
      <vt:lpstr>Arial</vt:lpstr>
      <vt:lpstr>Assistant</vt:lpstr>
      <vt:lpstr>Assistant ExtraBold</vt:lpstr>
      <vt:lpstr>Calibri</vt:lpstr>
      <vt:lpstr>FbComplet</vt:lpstr>
      <vt:lpstr>Heebo Medium</vt:lpstr>
      <vt:lpstr>Times New Roman</vt:lpstr>
      <vt:lpstr>Verdana</vt:lpstr>
      <vt:lpstr>Wingdings</vt:lpstr>
      <vt:lpstr>Cover and End Slide Master</vt:lpstr>
      <vt:lpstr>Contents Slide Master</vt:lpstr>
      <vt:lpstr>Section Break Slide Master</vt:lpstr>
      <vt:lpstr>מצגת של PowerPoint‏</vt:lpstr>
      <vt:lpstr>מצגת של PowerPoint‏</vt:lpstr>
      <vt:lpstr>מצגת של PowerPoint‏</vt:lpstr>
      <vt:lpstr>מצגת של PowerPoint‏</vt:lpstr>
      <vt:lpstr>איך הכל התחיל ?  </vt:lpstr>
      <vt:lpstr>מצגת של PowerPoint‏</vt:lpstr>
      <vt:lpstr>עמותת אמל"י  אחיות מומחיות לסוכרת בישראל הוקמה במהלך שנת 2020 </vt:lpstr>
      <vt:lpstr>מצגת של PowerPoint‏</vt:lpstr>
      <vt:lpstr>  חזון אחות מומחית לסוכרת </vt:lpstr>
      <vt:lpstr>פעילות בשנת 2021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Josef Cohen MD.</cp:lastModifiedBy>
  <cp:revision>150</cp:revision>
  <cp:lastPrinted>2021-06-28T14:00:05Z</cp:lastPrinted>
  <dcterms:created xsi:type="dcterms:W3CDTF">2016-12-05T23:26:54Z</dcterms:created>
  <dcterms:modified xsi:type="dcterms:W3CDTF">2021-10-25T18:10:29Z</dcterms:modified>
</cp:coreProperties>
</file>